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5" r:id="rId2"/>
    <p:sldMasterId id="2147483648" r:id="rId3"/>
  </p:sldMasterIdLst>
  <p:notesMasterIdLst>
    <p:notesMasterId r:id="rId35"/>
  </p:notesMasterIdLst>
  <p:sldIdLst>
    <p:sldId id="277" r:id="rId4"/>
    <p:sldId id="343" r:id="rId5"/>
    <p:sldId id="296" r:id="rId6"/>
    <p:sldId id="345" r:id="rId7"/>
    <p:sldId id="295" r:id="rId8"/>
    <p:sldId id="294" r:id="rId9"/>
    <p:sldId id="293" r:id="rId10"/>
    <p:sldId id="344" r:id="rId11"/>
    <p:sldId id="291" r:id="rId12"/>
    <p:sldId id="333" r:id="rId13"/>
    <p:sldId id="337" r:id="rId14"/>
    <p:sldId id="290" r:id="rId15"/>
    <p:sldId id="289" r:id="rId16"/>
    <p:sldId id="288" r:id="rId17"/>
    <p:sldId id="346" r:id="rId18"/>
    <p:sldId id="314" r:id="rId19"/>
    <p:sldId id="272" r:id="rId20"/>
    <p:sldId id="338" r:id="rId21"/>
    <p:sldId id="274" r:id="rId22"/>
    <p:sldId id="281" r:id="rId23"/>
    <p:sldId id="282" r:id="rId24"/>
    <p:sldId id="278" r:id="rId25"/>
    <p:sldId id="279" r:id="rId26"/>
    <p:sldId id="280" r:id="rId27"/>
    <p:sldId id="347" r:id="rId28"/>
    <p:sldId id="335" r:id="rId29"/>
    <p:sldId id="341" r:id="rId30"/>
    <p:sldId id="340" r:id="rId31"/>
    <p:sldId id="348" r:id="rId32"/>
    <p:sldId id="342" r:id="rId33"/>
    <p:sldId id="256" r:id="rId34"/>
  </p:sldIdLst>
  <p:sldSz cx="18288000" cy="10287000"/>
  <p:notesSz cx="10287000" cy="18288000"/>
  <p:embeddedFontLst>
    <p:embeddedFont>
      <p:font typeface="Adobe 고딕 Std B" panose="020B0800000000000000" pitchFamily="34" charset="-127"/>
      <p:bold r:id="rId36"/>
    </p:embeddedFont>
    <p:embeddedFont>
      <p:font typeface="Black Han Sans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HY견고딕" panose="02030600000101010101" pitchFamily="18" charset="-127"/>
      <p:regular r:id="rId46"/>
    </p:embeddedFont>
    <p:embeddedFont>
      <p:font typeface="Pacifico" panose="00000500000000000000" pitchFamily="2" charset="0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112462-C4AD-C897-116F-E89988A46CFC}" name="Chanuk Kim" initials="CK" userId="S::skcksdnr2@knou.ac.kr::fd4f1783-7048-4f9a-8a9c-2a0a1e2d66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4776E-6589-4E7C-9EA2-C66379AB3910}" v="95" dt="2023-03-08T06:02:24.116"/>
    <p1510:client id="{1E98DBEB-0C13-DAB2-A6BB-C6B0532B582A}" v="1234" dt="2023-03-08T14:20:22.118"/>
    <p1510:client id="{2BC64E07-FA78-ED62-CFE3-937B5E80D418}" v="256" dt="2023-03-08T14:41:11.222"/>
    <p1510:client id="{3168827A-ECD7-48E6-4A83-E0222DBD68CA}" v="5" dt="2023-03-08T08:17:59.492"/>
    <p1510:client id="{71BA9173-5B82-7C69-A604-9772DBE25100}" v="2" dt="2023-03-08T06:53:12.342"/>
    <p1510:client id="{995CE44D-C59A-9C45-361A-F487F662AD82}" v="659" dt="2023-03-08T23:54:57.537"/>
    <p1510:client id="{AFE90EF8-A98A-4A82-BA45-40FD1B39C35E}" v="551" dt="2023-03-08T09:57:01.140"/>
    <p1510:client id="{B5285EF8-5B95-DD92-59CB-6A8AE57799D9}" v="475" dt="2023-03-08T08:55:25.812"/>
    <p1510:client id="{D207BC7B-6584-70E9-EA58-1D3345442671}" v="797" dt="2023-03-09T01:16:05.316"/>
    <p1510:client id="{D91D6E20-CCA0-AD93-A326-8ECDB6755C76}" v="73" dt="2023-03-08T10:46:00.454"/>
    <p1510:client id="{E04A0BE2-DEB6-457A-054F-EEE9E3DC0EEC}" v="129" dt="2023-03-08T05:21:38.640"/>
    <p1510:client id="{E94572A2-CA21-D909-905E-91A538C11024}" v="1" dt="2023-03-09T01:21:45.298"/>
    <p1510:client id="{EA4DA17A-3129-DD8C-55CF-3A224CCC0978}" v="360" dt="2023-03-08T06:43:37.098"/>
    <p1510:client id="{EBC3CE93-348F-583E-5C77-6A0842F1DA17}" v="41" dt="2023-03-08T08:24:54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08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4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21728462825046144"/>
          <c:y val="0.12866266364848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9180934640968926E-2"/>
          <c:y val="0.21023517349585572"/>
          <c:w val="0.65544297293065867"/>
          <c:h val="0.748840351957611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C-4C1D-B4D5-38904AF53920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>
                <a:outerShdw blurRad="76200" dist="50800" dir="5400000" sx="96000" sy="96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91C-4C1D-B4D5-38904AF53920}"/>
              </c:ext>
            </c:extLst>
          </c:dPt>
          <c:dLbls>
            <c:dLbl>
              <c:idx val="0"/>
              <c:layout>
                <c:manualLayout>
                  <c:x val="0.18305676368244328"/>
                  <c:y val="6.0705324023565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85775218535425"/>
                      <c:h val="0.106207724198123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91C-4C1D-B4D5-38904AF53920}"/>
                </c:ext>
              </c:extLst>
            </c:dLbl>
            <c:dLbl>
              <c:idx val="1"/>
              <c:layout>
                <c:manualLayout>
                  <c:x val="-0.27374021509596713"/>
                  <c:y val="-3.24167894028656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91C-4C1D-B4D5-38904AF539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0.4042</c:v>
                </c:pt>
                <c:pt idx="1">
                  <c:v>0.5958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C-4C1D-B4D5-38904AF53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1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explosion val="4"/>
          <c:dPt>
            <c:idx val="0"/>
            <c:bubble3D val="0"/>
            <c:explosion val="12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11-401B-8173-3A7EB659EFF4}"/>
              </c:ext>
            </c:extLst>
          </c:dPt>
          <c:dPt>
            <c:idx val="1"/>
            <c:bubble3D val="0"/>
            <c:explosion val="8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11-401B-8173-3A7EB659EFF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7881224800187"/>
                      <c:h val="0.13048495741247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311-401B-8173-3A7EB659EFF4}"/>
                </c:ext>
              </c:extLst>
            </c:dLbl>
            <c:dLbl>
              <c:idx val="1"/>
              <c:layout>
                <c:manualLayout>
                  <c:x val="-0.24403728575842829"/>
                  <c:y val="7.55674860984560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63778725862734"/>
                      <c:h val="9.801272110615412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311-401B-8173-3A7EB659EF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0.41799999999999998</c:v>
                </c:pt>
                <c:pt idx="1">
                  <c:v>0.58199999999999996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11-401B-8173-3A7EB659E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09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explosion val="14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7C-476C-B641-17410A0BF858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7C-476C-B641-17410A0BF858}"/>
              </c:ext>
            </c:extLst>
          </c:dPt>
          <c:dLbls>
            <c:dLbl>
              <c:idx val="0"/>
              <c:layout>
                <c:manualLayout>
                  <c:x val="0.23414431824504922"/>
                  <c:y val="7.98735119392456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830588986490514"/>
                      <c:h val="0.118713021522250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17C-476C-B641-17410A0BF858}"/>
                </c:ext>
              </c:extLst>
            </c:dLbl>
            <c:dLbl>
              <c:idx val="1"/>
              <c:layout>
                <c:manualLayout>
                  <c:x val="-0.2255177295000744"/>
                  <c:y val="-5.25494120057061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06079525745289"/>
                      <c:h val="8.03548172708203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17C-476C-B641-17410A0BF8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0.45100000000000001</c:v>
                </c:pt>
                <c:pt idx="1">
                  <c:v>0.54900000000000004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7C-476C-B641-17410A0BF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98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explosion val="16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2B-4F87-A2A6-2D998DF9CE41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2B-4F87-A2A6-2D998DF9CE41}"/>
              </c:ext>
            </c:extLst>
          </c:dPt>
          <c:dLbls>
            <c:dLbl>
              <c:idx val="0"/>
              <c:layout>
                <c:manualLayout>
                  <c:x val="0.21314735147360914"/>
                  <c:y val="7.82863753727543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67890118809611"/>
                      <c:h val="6.86822678012946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F2B-4F87-A2A6-2D998DF9CE41}"/>
                </c:ext>
              </c:extLst>
            </c:dLbl>
            <c:dLbl>
              <c:idx val="1"/>
              <c:layout>
                <c:manualLayout>
                  <c:x val="-0.23259152848448086"/>
                  <c:y val="-5.34080887700923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F2B-4F87-A2A6-2D998DF9C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0.35499999999999998</c:v>
                </c:pt>
                <c:pt idx="1">
                  <c:v>0.64500000000000002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2B-4F87-A2A6-2D998DF9C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32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7-4776-9CF4-61F3758B817B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7-4776-9CF4-61F3758B817B}"/>
              </c:ext>
            </c:extLst>
          </c:dPt>
          <c:dLbls>
            <c:dLbl>
              <c:idx val="0"/>
              <c:layout>
                <c:manualLayout>
                  <c:x val="-0.19687424649674012"/>
                  <c:y val="-0.233554281137929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37695940445072"/>
                      <c:h val="6.86822939888046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0B7-4776-9CF4-61F3758B817B}"/>
                </c:ext>
              </c:extLst>
            </c:dLbl>
            <c:dLbl>
              <c:idx val="1"/>
              <c:layout>
                <c:manualLayout>
                  <c:x val="-9.145087780293347E-2"/>
                  <c:y val="-1.28192442417158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0B7-4776-9CF4-61F3758B81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0.875</c:v>
                </c:pt>
                <c:pt idx="1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B7-4776-9CF4-61F3758B8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6501671898899019"/>
          <c:y val="2.1878863917375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A9-4280-ABA0-61FA56F38D16}"/>
              </c:ext>
            </c:extLst>
          </c:dPt>
          <c:dPt>
            <c:idx val="1"/>
            <c:bubble3D val="0"/>
            <c:explosion val="22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A9-4280-ABA0-61FA56F38D16}"/>
              </c:ext>
            </c:extLst>
          </c:dPt>
          <c:dLbls>
            <c:dLbl>
              <c:idx val="0"/>
              <c:layout>
                <c:manualLayout>
                  <c:x val="-9.9698608636067609E-2"/>
                  <c:y val="-0.256319095934249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10709985841869"/>
                      <c:h val="6.86822678012946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0A9-4280-ABA0-61FA56F38D16}"/>
                </c:ext>
              </c:extLst>
            </c:dLbl>
            <c:dLbl>
              <c:idx val="1"/>
              <c:layout>
                <c:manualLayout>
                  <c:x val="-0.20912808147625522"/>
                  <c:y val="4.323382609644351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0A9-4280-ABA0-61FA56F38D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0.96340000000000003</c:v>
                </c:pt>
                <c:pt idx="1">
                  <c:v>4.6600000000000003E-2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A9-4280-ABA0-61FA56F3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explosion val="14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B4-4DA5-9504-8E631C2CB253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B4-4DA5-9504-8E631C2CB253}"/>
              </c:ext>
            </c:extLst>
          </c:dPt>
          <c:dLbls>
            <c:dLbl>
              <c:idx val="0"/>
              <c:layout>
                <c:manualLayout>
                  <c:x val="-0.16555031438474474"/>
                  <c:y val="-0.236497265110484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81181232653393"/>
                      <c:h val="0.12165600549480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B4-4DA5-9504-8E631C2CB253}"/>
                </c:ext>
              </c:extLst>
            </c:dLbl>
            <c:dLbl>
              <c:idx val="1"/>
              <c:layout>
                <c:manualLayout>
                  <c:x val="-0.19419365379652734"/>
                  <c:y val="-4.666346617534186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62594233536977"/>
                      <c:h val="9.21267531610428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8B4-4DA5-9504-8E631C2CB2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0.90600000000000003</c:v>
                </c:pt>
                <c:pt idx="1">
                  <c:v>9.4E-2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B4-4DA5-9504-8E631C2CB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explosion val="16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7A-49DD-8C23-230F07AB6FA8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7A-49DD-8C23-230F07AB6FA8}"/>
              </c:ext>
            </c:extLst>
          </c:dPt>
          <c:dLbls>
            <c:dLbl>
              <c:idx val="0"/>
              <c:layout>
                <c:manualLayout>
                  <c:x val="-0.19615934369680063"/>
                  <c:y val="-0.254565104734889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39169586938638"/>
                      <c:h val="0.111980871336097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B7A-49DD-8C23-230F07AB6FA8}"/>
                </c:ext>
              </c:extLst>
            </c:dLbl>
            <c:dLbl>
              <c:idx val="1"/>
              <c:layout>
                <c:manualLayout>
                  <c:x val="-0.11918486794472316"/>
                  <c:y val="-2.45422394355953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93329729993818"/>
                      <c:h val="7.15258837006327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B7A-49DD-8C23-230F07AB6F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0.90680000000000005</c:v>
                </c:pt>
                <c:pt idx="1">
                  <c:v>9.3200000000000005E-2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7A-49DD-8C23-230F07AB6F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explosion val="14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77-4427-BEB7-C371DAC7C295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77-4427-BEB7-C371DAC7C295}"/>
              </c:ext>
            </c:extLst>
          </c:dPt>
          <c:dLbls>
            <c:dLbl>
              <c:idx val="0"/>
              <c:layout>
                <c:manualLayout>
                  <c:x val="-0.27174262637248586"/>
                  <c:y val="-0.2021637652397906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45987386725401"/>
                      <c:h val="6.86822939888046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377-4427-BEB7-C371DAC7C295}"/>
                </c:ext>
              </c:extLst>
            </c:dLbl>
            <c:dLbl>
              <c:idx val="1"/>
              <c:layout>
                <c:manualLayout>
                  <c:x val="0.15225246950712559"/>
                  <c:y val="0.14909032422298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62594233536977"/>
                      <c:h val="7.152586535315344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377-4427-BEB7-C371DAC7C2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0.79300000000000004</c:v>
                </c:pt>
                <c:pt idx="1">
                  <c:v>0.20699999999999999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77-4427-BEB7-C371DAC7C2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6732689345"/>
          <c:y val="1.6603468543653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8D-4DE5-BA04-6AC69754A8B0}"/>
              </c:ext>
            </c:extLst>
          </c:dPt>
          <c:dPt>
            <c:idx val="1"/>
            <c:bubble3D val="0"/>
            <c:explosion val="7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8D-4DE5-BA04-6AC69754A8B0}"/>
              </c:ext>
            </c:extLst>
          </c:dPt>
          <c:dLbls>
            <c:dLbl>
              <c:idx val="0"/>
              <c:layout>
                <c:manualLayout>
                  <c:x val="-0.27827473664179575"/>
                  <c:y val="-0.261742778994874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49744088309594"/>
                      <c:h val="0.152392901301912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98D-4DE5-BA04-6AC69754A8B0}"/>
                </c:ext>
              </c:extLst>
            </c:dLbl>
            <c:dLbl>
              <c:idx val="1"/>
              <c:layout>
                <c:manualLayout>
                  <c:x val="0.14692962423381992"/>
                  <c:y val="0.133310177903700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98D-4DE5-BA04-6AC69754A8B0}"/>
                </c:ext>
              </c:extLst>
            </c:dLbl>
            <c:spPr>
              <a:noFill/>
              <a:ln>
                <a:solidFill>
                  <a:schemeClr val="accent1">
                    <a:shade val="95000"/>
                    <a:satMod val="105000"/>
                    <a:alpha val="92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accent1">
                      <a:shade val="95000"/>
                      <a:satMod val="105000"/>
                      <a:alpha val="96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0.82420000000000004</c:v>
                </c:pt>
                <c:pt idx="1">
                  <c:v>0.17580000000000001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8D-4DE5-BA04-6AC69754A8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800"/>
              <a:t>전수조사와 표본조사 차이 비율</a:t>
            </a:r>
            <a:endParaRPr lang="en-US" altLang="ko-KR" sz="2800"/>
          </a:p>
        </c:rich>
      </c:tx>
      <c:layout>
        <c:manualLayout>
          <c:xMode val="edge"/>
          <c:yMode val="edge"/>
          <c:x val="0.15237173811215537"/>
          <c:y val="6.04999080056363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차이점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1-4A79-93B4-598A0D2B7E6C}"/>
              </c:ext>
            </c:extLst>
          </c:dPt>
          <c:dPt>
            <c:idx val="1"/>
            <c:bubble3D val="0"/>
            <c:explosion val="8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1-4A79-93B4-598A0D2B7E6C}"/>
              </c:ext>
            </c:extLst>
          </c:dPt>
          <c:dLbls>
            <c:dLbl>
              <c:idx val="0"/>
              <c:layout>
                <c:manualLayout>
                  <c:x val="0.26350567467953123"/>
                  <c:y val="-1.32257946880491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34340233482443"/>
                      <c:h val="9.02689228437621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781-4A79-93B4-598A0D2B7E6C}"/>
                </c:ext>
              </c:extLst>
            </c:dLbl>
            <c:dLbl>
              <c:idx val="1"/>
              <c:layout>
                <c:manualLayout>
                  <c:x val="-0.23964399286197616"/>
                  <c:y val="-3.090084232037174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781-4A79-93B4-598A0D2B7E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\+0.00%</c:formatCode>
                <c:ptCount val="2"/>
                <c:pt idx="0" formatCode="\-0.00%">
                  <c:v>8.8400000000000006E-2</c:v>
                </c:pt>
                <c:pt idx="1">
                  <c:v>7.8399999999999997E-2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81-4A79-93B4-598A0D2B7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45-478C-83D4-4669BC4423F5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45-478C-83D4-4669BC4423F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7881224800187"/>
                      <c:h val="0.13048495741247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45-478C-83D4-4669BC4423F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63778725862734"/>
                      <c:h val="9.801272110615412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845-478C-83D4-4669BC4423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0.41799999999999998</c:v>
                </c:pt>
                <c:pt idx="1">
                  <c:v>0.58199999999999996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5-478C-83D4-4669BC442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explosion val="16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FA-4E34-9028-944A2FDFC8D1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FA-4E34-9028-944A2FDFC8D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85775218535425"/>
                      <c:h val="0.106207724198123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0FA-4E34-9028-944A2FDFC8D1}"/>
                </c:ext>
              </c:extLst>
            </c:dLbl>
            <c:dLbl>
              <c:idx val="1"/>
              <c:layout>
                <c:manualLayout>
                  <c:x val="0.2356787269057995"/>
                  <c:y val="-7.57153929376681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0FA-4E34-9028-944A2FDFC8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0.4042</c:v>
                </c:pt>
                <c:pt idx="1">
                  <c:v>0.5958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FA-4E34-9028-944A2FDFC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dPt>
            <c:idx val="0"/>
            <c:bubble3D val="0"/>
            <c:explosion val="14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4A-45D2-99C4-E6F9FB9FAE6E}"/>
              </c:ext>
            </c:extLst>
          </c:dPt>
          <c:dPt>
            <c:idx val="1"/>
            <c:bubble3D val="0"/>
            <c:explosion val="1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4A-45D2-99C4-E6F9FB9FAE6E}"/>
              </c:ext>
            </c:extLst>
          </c:dPt>
          <c:dLbls>
            <c:dLbl>
              <c:idx val="0"/>
              <c:layout>
                <c:manualLayout>
                  <c:x val="-0.19687434515510477"/>
                  <c:y val="-0.212953393330039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41249417422357"/>
                      <c:h val="6.86822939888046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24A-45D2-99C4-E6F9FB9FAE6E}"/>
                </c:ext>
              </c:extLst>
            </c:dLbl>
            <c:dLbl>
              <c:idx val="1"/>
              <c:layout>
                <c:manualLayout>
                  <c:x val="-0.15660486180528232"/>
                  <c:y val="-8.34508595830510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24A-45D2-99C4-E6F9FB9FA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4A-45D2-99C4-E6F9FB9FA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11-430A-BDF8-90107477FECB}"/>
              </c:ext>
            </c:extLst>
          </c:dPt>
          <c:dPt>
            <c:idx val="1"/>
            <c:bubble3D val="0"/>
            <c:explosion val="2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11-430A-BDF8-90107477FECB}"/>
              </c:ext>
            </c:extLst>
          </c:dPt>
          <c:dLbls>
            <c:dLbl>
              <c:idx val="0"/>
              <c:layout>
                <c:manualLayout>
                  <c:x val="-0.22412025930085502"/>
                  <c:y val="-0.207484407956942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2119919358"/>
                      <c:h val="6.86822678012946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111-430A-BDF8-90107477FECB}"/>
                </c:ext>
              </c:extLst>
            </c:dLbl>
            <c:dLbl>
              <c:idx val="1"/>
              <c:layout>
                <c:manualLayout>
                  <c:x val="-6.5935365285635136E-2"/>
                  <c:y val="-5.62945486944505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32624763235755"/>
                      <c:h val="7.15258837006327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111-430A-BDF8-90107477FE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0.84809999999999997</c:v>
                </c:pt>
                <c:pt idx="1">
                  <c:v>0.15590000000000001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11-430A-BDF8-90107477FE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038919540946579"/>
          <c:y val="0.18555884716597595"/>
          <c:w val="0.5192218064977977"/>
          <c:h val="0.609780022375947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spPr>
            <a:solidFill>
              <a:srgbClr val="93CDDD"/>
            </a:solidFill>
          </c:spPr>
          <c:dPt>
            <c:idx val="0"/>
            <c:bubble3D val="0"/>
            <c:explosion val="17"/>
            <c:spPr>
              <a:solidFill>
                <a:srgbClr val="21596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8-4FB1-809C-81D3DDDCDA26}"/>
              </c:ext>
            </c:extLst>
          </c:dPt>
          <c:dPt>
            <c:idx val="1"/>
            <c:bubble3D val="0"/>
            <c:spPr>
              <a:solidFill>
                <a:srgbClr val="93CDD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8-4FB1-809C-81D3DDDCDA26}"/>
              </c:ext>
            </c:extLst>
          </c:dPt>
          <c:dLbls>
            <c:dLbl>
              <c:idx val="0"/>
              <c:layout>
                <c:manualLayout>
                  <c:x val="1.2887544855025388E-2"/>
                  <c:y val="-0.254739131119900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45987386725401"/>
                      <c:h val="0.1157700375496947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EE8-4FB1-809C-81D3DDDCDA26}"/>
                </c:ext>
              </c:extLst>
            </c:dLbl>
            <c:dLbl>
              <c:idx val="1"/>
              <c:layout>
                <c:manualLayout>
                  <c:x val="0.2017420502076363"/>
                  <c:y val="-1.28192442417158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EE8-4FB1-809C-81D3DDDCD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Write 1</c:v>
                </c:pt>
                <c:pt idx="1">
                  <c:v>Read 0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0.98599999999999999</c:v>
                </c:pt>
                <c:pt idx="1">
                  <c:v>1.4E-2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E8-4FB1-809C-81D3DDDCD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dPt>
            <c:idx val="0"/>
            <c:bubble3D val="0"/>
            <c:explosion val="16"/>
            <c:spPr>
              <a:solidFill>
                <a:srgbClr val="21596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0A-463F-A3E5-A631D302B6D2}"/>
              </c:ext>
            </c:extLst>
          </c:dPt>
          <c:dPt>
            <c:idx val="1"/>
            <c:bubble3D val="0"/>
            <c:spPr>
              <a:solidFill>
                <a:srgbClr val="93CDD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A-463F-A3E5-A631D302B6D2}"/>
              </c:ext>
            </c:extLst>
          </c:dPt>
          <c:dLbls>
            <c:dLbl>
              <c:idx val="0"/>
              <c:layout>
                <c:manualLayout>
                  <c:x val="-0.21283703386734398"/>
                  <c:y val="0.100825162370784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10709985841869"/>
                      <c:h val="6.86822678012946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D0A-463F-A3E5-A631D302B6D2}"/>
                </c:ext>
              </c:extLst>
            </c:dLbl>
            <c:dLbl>
              <c:idx val="1"/>
              <c:layout>
                <c:manualLayout>
                  <c:x val="0.32284706199376162"/>
                  <c:y val="-2.943839815168708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402907767266893"/>
                      <c:h val="7.152573605558956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D0A-463F-A3E5-A631D302B6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Write 1</c:v>
                </c:pt>
                <c:pt idx="1">
                  <c:v>Read 0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0.36249999999999999</c:v>
                </c:pt>
                <c:pt idx="1">
                  <c:v>0.63749999999999996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0A-463F-A3E5-A631D302B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4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05193071163695"/>
          <c:y val="5.649709459225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표본조사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21596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B-422B-B408-EC7FC7E7588F}"/>
              </c:ext>
            </c:extLst>
          </c:dPt>
          <c:dPt>
            <c:idx val="1"/>
            <c:bubble3D val="0"/>
            <c:explosion val="19"/>
            <c:spPr>
              <a:solidFill>
                <a:srgbClr val="93CDD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B-422B-B408-EC7FC7E7588F}"/>
              </c:ext>
            </c:extLst>
          </c:dPt>
          <c:dLbls>
            <c:dLbl>
              <c:idx val="0"/>
              <c:layout>
                <c:manualLayout>
                  <c:x val="0.24289344067889584"/>
                  <c:y val="-0.233554281137929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98948617539799"/>
                      <c:h val="6.86822939888046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31B-422B-B408-EC7FC7E7588F}"/>
                </c:ext>
              </c:extLst>
            </c:dLbl>
            <c:dLbl>
              <c:idx val="1"/>
              <c:layout>
                <c:manualLayout>
                  <c:x val="-0.11651010241922158"/>
                  <c:y val="0.116672050550731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1B-422B-B408-EC7FC7E758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0.875</c:v>
                </c:pt>
                <c:pt idx="1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1B-422B-B408-EC7FC7E75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8587311632963534"/>
          <c:y val="8.8270056004073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전수조사</c:v>
                </c:pt>
              </c:strCache>
            </c:strRef>
          </c:tx>
          <c:explosion val="10"/>
          <c:dPt>
            <c:idx val="0"/>
            <c:bubble3D val="0"/>
            <c:explosion val="24"/>
            <c:spPr>
              <a:solidFill>
                <a:srgbClr val="21596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8-4F93-992F-72656A417738}"/>
              </c:ext>
            </c:extLst>
          </c:dPt>
          <c:dPt>
            <c:idx val="1"/>
            <c:bubble3D val="0"/>
            <c:spPr>
              <a:solidFill>
                <a:srgbClr val="93CDD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8-4F93-992F-72656A417738}"/>
              </c:ext>
            </c:extLst>
          </c:dPt>
          <c:dLbls>
            <c:dLbl>
              <c:idx val="0"/>
              <c:layout>
                <c:manualLayout>
                  <c:x val="0.21494693422249464"/>
                  <c:y val="-0.25167853116590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39169586938638"/>
                      <c:h val="0.111980871336097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CF8-4F93-992F-72656A417738}"/>
                </c:ext>
              </c:extLst>
            </c:dLbl>
            <c:dLbl>
              <c:idx val="1"/>
              <c:layout>
                <c:manualLayout>
                  <c:x val="-0.12700591430771438"/>
                  <c:y val="9.95804240308385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29099929445429"/>
                      <c:h val="6.575273656265910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CF8-4F93-992F-72656A417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Write 1</c:v>
                </c:pt>
                <c:pt idx="1">
                  <c:v>Read 0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0.90680000000000005</c:v>
                </c:pt>
                <c:pt idx="1">
                  <c:v>9.3200000000000005E-2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F8-4F93-992F-72656A417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4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4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000"/>
              <a:t>전수조사</a:t>
            </a:r>
          </a:p>
        </c:rich>
      </c:tx>
      <c:layout>
        <c:manualLayout>
          <c:xMode val="edge"/>
          <c:yMode val="edge"/>
          <c:x val="0.37805193071163695"/>
          <c:y val="4.2084902881824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n-cs"/>
              </a:defRPr>
            </a:pPr>
            <a:r>
              <a:rPr lang="ko-KR" altLang="en-US" sz="2800"/>
              <a:t>전수조사와 표본조사 차이 비율</a:t>
            </a:r>
            <a:endParaRPr lang="en-US" altLang="ko-KR" sz="2800"/>
          </a:p>
        </c:rich>
      </c:tx>
      <c:layout>
        <c:manualLayout>
          <c:xMode val="edge"/>
          <c:yMode val="edge"/>
          <c:x val="0.15237173811215537"/>
          <c:y val="6.04999080056363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차이점</c:v>
                </c:pt>
              </c:strCache>
            </c:strRef>
          </c:tx>
          <c:explosion val="3"/>
          <c:dPt>
            <c:idx val="0"/>
            <c:bubble3D val="0"/>
            <c:explosion val="8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A-4F1E-A69A-E68DF67A680F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A-4F1E-A69A-E68DF67A680F}"/>
              </c:ext>
            </c:extLst>
          </c:dPt>
          <c:dLbls>
            <c:dLbl>
              <c:idx val="0"/>
              <c:layout>
                <c:manualLayout>
                  <c:x val="0.20967196456457168"/>
                  <c:y val="-1.91130595914826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81541747895466"/>
                      <c:h val="9.02689228437621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EFA-4F1E-A69A-E68DF67A680F}"/>
                </c:ext>
              </c:extLst>
            </c:dLbl>
            <c:dLbl>
              <c:idx val="1"/>
              <c:layout>
                <c:manualLayout>
                  <c:x val="-0.23964399286197616"/>
                  <c:y val="-3.090084232037174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54298764075274"/>
                      <c:h val="7.15258039652837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EFA-4F1E-A69A-E68DF67A68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 0</c:v>
                </c:pt>
                <c:pt idx="1">
                  <c:v>Write 1</c:v>
                </c:pt>
              </c:strCache>
            </c:strRef>
          </c:cat>
          <c:val>
            <c:numRef>
              <c:f>Sheet1!$B$2:$B$3</c:f>
              <c:numCache>
                <c:formatCode>\+0.00%</c:formatCode>
                <c:ptCount val="2"/>
                <c:pt idx="0" formatCode="\-0.00%">
                  <c:v>3.1199999999999999E-2</c:v>
                </c:pt>
                <c:pt idx="1">
                  <c:v>3.1199999999999999E-2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FA-4F1E-A69A-E68DF67A6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A0C4F-C640-4DF4-8B9A-5C3862FCCCF5}" type="datetimeFigureOut"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C2C67-2A6E-4993-B1DD-6F46016BC6E3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2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60F22-6FAB-4801-9199-447E5A6F47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5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2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9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6ABC9C-B5CE-4A96-846E-63DDAA2450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28912" y="1228725"/>
            <a:ext cx="6200777" cy="905827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63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6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759219F-BD45-4B7F-A71A-F4A596CA24F8}"/>
              </a:ext>
            </a:extLst>
          </p:cNvPr>
          <p:cNvSpPr/>
          <p:nvPr userDrawn="1"/>
        </p:nvSpPr>
        <p:spPr>
          <a:xfrm>
            <a:off x="1" y="0"/>
            <a:ext cx="10560293" cy="9791334"/>
          </a:xfrm>
          <a:custGeom>
            <a:avLst/>
            <a:gdLst>
              <a:gd name="connsiteX0" fmla="*/ 0 w 7040195"/>
              <a:gd name="connsiteY0" fmla="*/ 0 h 6527556"/>
              <a:gd name="connsiteX1" fmla="*/ 5768575 w 7040195"/>
              <a:gd name="connsiteY1" fmla="*/ 0 h 6527556"/>
              <a:gd name="connsiteX2" fmla="*/ 5768852 w 7040195"/>
              <a:gd name="connsiteY2" fmla="*/ 2748 h 6527556"/>
              <a:gd name="connsiteX3" fmla="*/ 5768850 w 7040195"/>
              <a:gd name="connsiteY3" fmla="*/ 2748 h 6527556"/>
              <a:gd name="connsiteX4" fmla="*/ 5340748 w 7040195"/>
              <a:gd name="connsiteY4" fmla="*/ 430850 h 6527556"/>
              <a:gd name="connsiteX5" fmla="*/ 5147090 w 7040195"/>
              <a:gd name="connsiteY5" fmla="*/ 430850 h 6527556"/>
              <a:gd name="connsiteX6" fmla="*/ 5237883 w 7040195"/>
              <a:gd name="connsiteY6" fmla="*/ 552267 h 6527556"/>
              <a:gd name="connsiteX7" fmla="*/ 5811587 w 7040195"/>
              <a:gd name="connsiteY7" fmla="*/ 2017733 h 6527556"/>
              <a:gd name="connsiteX8" fmla="*/ 5814918 w 7040195"/>
              <a:gd name="connsiteY8" fmla="*/ 2046908 h 6527556"/>
              <a:gd name="connsiteX9" fmla="*/ 5822572 w 7040195"/>
              <a:gd name="connsiteY9" fmla="*/ 2046908 h 6527556"/>
              <a:gd name="connsiteX10" fmla="*/ 6545882 w 7040195"/>
              <a:gd name="connsiteY10" fmla="*/ 2046908 h 6527556"/>
              <a:gd name="connsiteX11" fmla="*/ 7040195 w 7040195"/>
              <a:gd name="connsiteY11" fmla="*/ 2540620 h 6527556"/>
              <a:gd name="connsiteX12" fmla="*/ 6545882 w 7040195"/>
              <a:gd name="connsiteY12" fmla="*/ 3047676 h 6527556"/>
              <a:gd name="connsiteX13" fmla="*/ 6305405 w 7040195"/>
              <a:gd name="connsiteY13" fmla="*/ 3047676 h 6527556"/>
              <a:gd name="connsiteX14" fmla="*/ 6304711 w 7040195"/>
              <a:gd name="connsiteY14" fmla="*/ 3047676 h 6527556"/>
              <a:gd name="connsiteX15" fmla="*/ 6217207 w 7040195"/>
              <a:gd name="connsiteY15" fmla="*/ 3057294 h 6527556"/>
              <a:gd name="connsiteX16" fmla="*/ 5997263 w 7040195"/>
              <a:gd name="connsiteY16" fmla="*/ 3181522 h 6527556"/>
              <a:gd name="connsiteX17" fmla="*/ 5850217 w 7040195"/>
              <a:gd name="connsiteY17" fmla="*/ 3516139 h 6527556"/>
              <a:gd name="connsiteX18" fmla="*/ 6255769 w 7040195"/>
              <a:gd name="connsiteY18" fmla="*/ 4001624 h 6527556"/>
              <a:gd name="connsiteX19" fmla="*/ 6358180 w 7040195"/>
              <a:gd name="connsiteY19" fmla="*/ 4011372 h 6527556"/>
              <a:gd name="connsiteX20" fmla="*/ 6362355 w 7040195"/>
              <a:gd name="connsiteY20" fmla="*/ 4011372 h 6527556"/>
              <a:gd name="connsiteX21" fmla="*/ 6690512 w 7040195"/>
              <a:gd name="connsiteY21" fmla="*/ 4011372 h 6527556"/>
              <a:gd name="connsiteX22" fmla="*/ 7010542 w 7040195"/>
              <a:gd name="connsiteY22" fmla="*/ 4330136 h 6527556"/>
              <a:gd name="connsiteX23" fmla="*/ 6690512 w 7040195"/>
              <a:gd name="connsiteY23" fmla="*/ 4648897 h 6527556"/>
              <a:gd name="connsiteX24" fmla="*/ 5448935 w 7040195"/>
              <a:gd name="connsiteY24" fmla="*/ 4648897 h 6527556"/>
              <a:gd name="connsiteX25" fmla="*/ 5188433 w 7040195"/>
              <a:gd name="connsiteY25" fmla="*/ 4648897 h 6527556"/>
              <a:gd name="connsiteX26" fmla="*/ 5163178 w 7040195"/>
              <a:gd name="connsiteY26" fmla="*/ 4686771 h 6527556"/>
              <a:gd name="connsiteX27" fmla="*/ 4899048 w 7040195"/>
              <a:gd name="connsiteY27" fmla="*/ 5008315 h 6527556"/>
              <a:gd name="connsiteX28" fmla="*/ 4872076 w 7040195"/>
              <a:gd name="connsiteY28" fmla="*/ 5034378 h 6527556"/>
              <a:gd name="connsiteX29" fmla="*/ 4882999 w 7040195"/>
              <a:gd name="connsiteY29" fmla="*/ 5034378 h 6527556"/>
              <a:gd name="connsiteX30" fmla="*/ 5211899 w 7040195"/>
              <a:gd name="connsiteY30" fmla="*/ 5034378 h 6527556"/>
              <a:gd name="connsiteX31" fmla="*/ 5505692 w 7040195"/>
              <a:gd name="connsiteY31" fmla="*/ 5330902 h 6527556"/>
              <a:gd name="connsiteX32" fmla="*/ 5211899 w 7040195"/>
              <a:gd name="connsiteY32" fmla="*/ 5627425 h 6527556"/>
              <a:gd name="connsiteX33" fmla="*/ 4331614 w 7040195"/>
              <a:gd name="connsiteY33" fmla="*/ 5627425 h 6527556"/>
              <a:gd name="connsiteX34" fmla="*/ 4148217 w 7040195"/>
              <a:gd name="connsiteY34" fmla="*/ 5627425 h 6527556"/>
              <a:gd name="connsiteX35" fmla="*/ 4093139 w 7040195"/>
              <a:gd name="connsiteY35" fmla="*/ 5662472 h 6527556"/>
              <a:gd name="connsiteX36" fmla="*/ 2250838 w 7040195"/>
              <a:gd name="connsiteY36" fmla="*/ 6168572 h 6527556"/>
              <a:gd name="connsiteX37" fmla="*/ 2019496 w 7040195"/>
              <a:gd name="connsiteY37" fmla="*/ 6161263 h 6527556"/>
              <a:gd name="connsiteX38" fmla="*/ 1957967 w 7040195"/>
              <a:gd name="connsiteY38" fmla="*/ 6155412 h 6527556"/>
              <a:gd name="connsiteX39" fmla="*/ 1960064 w 7040195"/>
              <a:gd name="connsiteY39" fmla="*/ 6159274 h 6527556"/>
              <a:gd name="connsiteX40" fmla="*/ 1980896 w 7040195"/>
              <a:gd name="connsiteY40" fmla="*/ 6262461 h 6527556"/>
              <a:gd name="connsiteX41" fmla="*/ 1715801 w 7040195"/>
              <a:gd name="connsiteY41" fmla="*/ 6527556 h 6527556"/>
              <a:gd name="connsiteX42" fmla="*/ 646095 w 7040195"/>
              <a:gd name="connsiteY42" fmla="*/ 6527556 h 6527556"/>
              <a:gd name="connsiteX43" fmla="*/ 381000 w 7040195"/>
              <a:gd name="connsiteY43" fmla="*/ 6262461 h 6527556"/>
              <a:gd name="connsiteX44" fmla="*/ 458645 w 7040195"/>
              <a:gd name="connsiteY44" fmla="*/ 6075011 h 6527556"/>
              <a:gd name="connsiteX45" fmla="*/ 460734 w 7040195"/>
              <a:gd name="connsiteY45" fmla="*/ 6073287 h 6527556"/>
              <a:gd name="connsiteX46" fmla="*/ 280451 w 7040195"/>
              <a:gd name="connsiteY46" fmla="*/ 6073287 h 6527556"/>
              <a:gd name="connsiteX47" fmla="*/ 73836 w 7040195"/>
              <a:gd name="connsiteY47" fmla="*/ 6073287 h 6527556"/>
              <a:gd name="connsiteX48" fmla="*/ 0 w 7040195"/>
              <a:gd name="connsiteY48" fmla="*/ 6073287 h 65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040195" h="6527556">
                <a:moveTo>
                  <a:pt x="0" y="0"/>
                </a:moveTo>
                <a:lnTo>
                  <a:pt x="5768575" y="0"/>
                </a:lnTo>
                <a:lnTo>
                  <a:pt x="5768852" y="2748"/>
                </a:lnTo>
                <a:lnTo>
                  <a:pt x="5768850" y="2748"/>
                </a:lnTo>
                <a:cubicBezTo>
                  <a:pt x="5768850" y="239183"/>
                  <a:pt x="5577183" y="430850"/>
                  <a:pt x="5340748" y="430850"/>
                </a:cubicBezTo>
                <a:lnTo>
                  <a:pt x="5147090" y="430850"/>
                </a:lnTo>
                <a:lnTo>
                  <a:pt x="5237883" y="552267"/>
                </a:lnTo>
                <a:cubicBezTo>
                  <a:pt x="5529192" y="983458"/>
                  <a:pt x="5729592" y="1481114"/>
                  <a:pt x="5811587" y="2017733"/>
                </a:cubicBezTo>
                <a:lnTo>
                  <a:pt x="5814918" y="2046908"/>
                </a:lnTo>
                <a:lnTo>
                  <a:pt x="5822572" y="2046908"/>
                </a:lnTo>
                <a:cubicBezTo>
                  <a:pt x="5857016" y="2046908"/>
                  <a:pt x="5994789" y="2046908"/>
                  <a:pt x="6545882" y="2046908"/>
                </a:cubicBezTo>
                <a:cubicBezTo>
                  <a:pt x="6813078" y="2046908"/>
                  <a:pt x="7040195" y="2273749"/>
                  <a:pt x="7040195" y="2540620"/>
                </a:cubicBezTo>
                <a:cubicBezTo>
                  <a:pt x="7040195" y="2820836"/>
                  <a:pt x="6813078" y="3047676"/>
                  <a:pt x="6545882" y="3047676"/>
                </a:cubicBezTo>
                <a:cubicBezTo>
                  <a:pt x="6545882" y="3047676"/>
                  <a:pt x="6545882" y="3047676"/>
                  <a:pt x="6305405" y="3047676"/>
                </a:cubicBezTo>
                <a:lnTo>
                  <a:pt x="6304711" y="3047676"/>
                </a:lnTo>
                <a:lnTo>
                  <a:pt x="6217207" y="3057294"/>
                </a:lnTo>
                <a:cubicBezTo>
                  <a:pt x="6132612" y="3076117"/>
                  <a:pt x="6057419" y="3121291"/>
                  <a:pt x="5997263" y="3181522"/>
                </a:cubicBezTo>
                <a:cubicBezTo>
                  <a:pt x="5903687" y="3275215"/>
                  <a:pt x="5850217" y="3382293"/>
                  <a:pt x="5850217" y="3516139"/>
                </a:cubicBezTo>
                <a:cubicBezTo>
                  <a:pt x="5850217" y="3762084"/>
                  <a:pt x="6024207" y="3956790"/>
                  <a:pt x="6255769" y="4001624"/>
                </a:cubicBezTo>
                <a:lnTo>
                  <a:pt x="6358180" y="4011372"/>
                </a:lnTo>
                <a:lnTo>
                  <a:pt x="6362355" y="4011372"/>
                </a:lnTo>
                <a:cubicBezTo>
                  <a:pt x="6377981" y="4011372"/>
                  <a:pt x="6440487" y="4011372"/>
                  <a:pt x="6690512" y="4011372"/>
                </a:cubicBezTo>
                <a:cubicBezTo>
                  <a:pt x="6863861" y="4011372"/>
                  <a:pt x="7010542" y="4144190"/>
                  <a:pt x="7010542" y="4330136"/>
                </a:cubicBezTo>
                <a:cubicBezTo>
                  <a:pt x="7010542" y="4502798"/>
                  <a:pt x="6863861" y="4648897"/>
                  <a:pt x="6690512" y="4648897"/>
                </a:cubicBezTo>
                <a:cubicBezTo>
                  <a:pt x="6690512" y="4648897"/>
                  <a:pt x="6690512" y="4648897"/>
                  <a:pt x="5448935" y="4648897"/>
                </a:cubicBezTo>
                <a:lnTo>
                  <a:pt x="5188433" y="4648897"/>
                </a:lnTo>
                <a:lnTo>
                  <a:pt x="5163178" y="4686771"/>
                </a:lnTo>
                <a:cubicBezTo>
                  <a:pt x="5081294" y="4799042"/>
                  <a:pt x="4993076" y="4906398"/>
                  <a:pt x="4899048" y="5008315"/>
                </a:cubicBezTo>
                <a:lnTo>
                  <a:pt x="4872076" y="5034378"/>
                </a:lnTo>
                <a:lnTo>
                  <a:pt x="4882999" y="5034378"/>
                </a:lnTo>
                <a:cubicBezTo>
                  <a:pt x="4913515" y="5034378"/>
                  <a:pt x="4994892" y="5034378"/>
                  <a:pt x="5211899" y="5034378"/>
                </a:cubicBezTo>
                <a:cubicBezTo>
                  <a:pt x="5372150" y="5034378"/>
                  <a:pt x="5505692" y="5169162"/>
                  <a:pt x="5505692" y="5330902"/>
                </a:cubicBezTo>
                <a:cubicBezTo>
                  <a:pt x="5505692" y="5492641"/>
                  <a:pt x="5372150" y="5627425"/>
                  <a:pt x="5211899" y="5627425"/>
                </a:cubicBezTo>
                <a:cubicBezTo>
                  <a:pt x="5211899" y="5627425"/>
                  <a:pt x="5211899" y="5627425"/>
                  <a:pt x="4331614" y="5627425"/>
                </a:cubicBezTo>
                <a:lnTo>
                  <a:pt x="4148217" y="5627425"/>
                </a:lnTo>
                <a:lnTo>
                  <a:pt x="4093139" y="5662472"/>
                </a:lnTo>
                <a:cubicBezTo>
                  <a:pt x="3554097" y="5983908"/>
                  <a:pt x="2924033" y="6168572"/>
                  <a:pt x="2250838" y="6168572"/>
                </a:cubicBezTo>
                <a:cubicBezTo>
                  <a:pt x="2173125" y="6168572"/>
                  <a:pt x="2095986" y="6166111"/>
                  <a:pt x="2019496" y="6161263"/>
                </a:cubicBezTo>
                <a:lnTo>
                  <a:pt x="1957967" y="6155412"/>
                </a:lnTo>
                <a:lnTo>
                  <a:pt x="1960064" y="6159274"/>
                </a:lnTo>
                <a:cubicBezTo>
                  <a:pt x="1973478" y="6190990"/>
                  <a:pt x="1980896" y="6225859"/>
                  <a:pt x="1980896" y="6262461"/>
                </a:cubicBezTo>
                <a:cubicBezTo>
                  <a:pt x="1980896" y="6408869"/>
                  <a:pt x="1862209" y="6527556"/>
                  <a:pt x="1715801" y="6527556"/>
                </a:cubicBezTo>
                <a:lnTo>
                  <a:pt x="646095" y="6527556"/>
                </a:lnTo>
                <a:cubicBezTo>
                  <a:pt x="499687" y="6527556"/>
                  <a:pt x="381000" y="6408869"/>
                  <a:pt x="381000" y="6262461"/>
                </a:cubicBezTo>
                <a:cubicBezTo>
                  <a:pt x="381000" y="6189257"/>
                  <a:pt x="410672" y="6122983"/>
                  <a:pt x="458645" y="6075011"/>
                </a:cubicBezTo>
                <a:lnTo>
                  <a:pt x="460734" y="6073287"/>
                </a:lnTo>
                <a:lnTo>
                  <a:pt x="280451" y="6073287"/>
                </a:lnTo>
                <a:cubicBezTo>
                  <a:pt x="215973" y="6073287"/>
                  <a:pt x="147197" y="6073287"/>
                  <a:pt x="73836" y="6073287"/>
                </a:cubicBezTo>
                <a:lnTo>
                  <a:pt x="0" y="60732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0E94C8-423F-4146-A78A-03E043C30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20" y="2461794"/>
            <a:ext cx="7817361" cy="6041568"/>
          </a:xfrm>
          <a:prstGeom prst="rect">
            <a:avLst/>
          </a:prstGeom>
        </p:spPr>
      </p:pic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62E6589-C47E-4933-BFF0-7E441591A5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3451" y="2653381"/>
            <a:ext cx="7485611" cy="427689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585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42D5-715D-6B16-4BCD-AEAC0DC9D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D49C6-AC10-6B8F-EEF2-D0874EA3C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38121-7F3E-D945-A2E4-44F6D2B7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7D23C-1A23-9949-BDB9-AB895475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26428-8458-FE8D-0818-992BA4E3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098E2-CBE7-43C8-98CC-7044E7E9E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25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E09B8-D49D-4F90-973C-80A6A78D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00E4A-A478-4D35-9F66-144FA3DC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CB89-21F1-46E2-9A77-C647B631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5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E29EB-0BB6-48F9-9B90-98DA16D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686B79-C400-49DC-B798-9A6E2DEE9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ED29A-40CA-453A-B34D-6D651491A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911CD-D574-4EDD-B1DA-AAF094E75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A4792-FAF6-49E7-AF6E-422D759D8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5B92-C03C-40F1-B8A4-F62C40FA6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5" r:id="rId5"/>
  </p:sldLayoutIdLst>
  <p:hf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1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6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15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4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2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15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46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2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16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1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4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2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6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5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46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2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6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5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46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6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5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46.png"/><Relationship Id="rId7" Type="http://schemas.openxmlformats.org/officeDocument/2006/relationships/chart" Target="../charts/chart2.xml"/><Relationship Id="rId12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11" Type="http://schemas.openxmlformats.org/officeDocument/2006/relationships/image" Target="../media/image155.png"/><Relationship Id="rId5" Type="http://schemas.openxmlformats.org/officeDocument/2006/relationships/image" Target="../media/image16.png"/><Relationship Id="rId10" Type="http://schemas.openxmlformats.org/officeDocument/2006/relationships/chart" Target="../charts/chart5.xml"/><Relationship Id="rId4" Type="http://schemas.openxmlformats.org/officeDocument/2006/relationships/image" Target="../media/image15.png"/><Relationship Id="rId9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chart" Target="../charts/chart11.xml"/><Relationship Id="rId3" Type="http://schemas.openxmlformats.org/officeDocument/2006/relationships/image" Target="../media/image46.png"/><Relationship Id="rId7" Type="http://schemas.openxmlformats.org/officeDocument/2006/relationships/chart" Target="../charts/chart7.xml"/><Relationship Id="rId12" Type="http://schemas.openxmlformats.org/officeDocument/2006/relationships/chart" Target="../charts/char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11" Type="http://schemas.openxmlformats.org/officeDocument/2006/relationships/chart" Target="../charts/chart9.xml"/><Relationship Id="rId5" Type="http://schemas.openxmlformats.org/officeDocument/2006/relationships/image" Target="../media/image16.png"/><Relationship Id="rId10" Type="http://schemas.openxmlformats.org/officeDocument/2006/relationships/image" Target="../media/image156.png"/><Relationship Id="rId4" Type="http://schemas.openxmlformats.org/officeDocument/2006/relationships/image" Target="../media/image15.png"/><Relationship Id="rId9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chart" Target="../charts/chart21.xml"/><Relationship Id="rId18" Type="http://schemas.openxmlformats.org/officeDocument/2006/relationships/image" Target="../media/image155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chart" Target="../charts/chart15.xml"/><Relationship Id="rId12" Type="http://schemas.openxmlformats.org/officeDocument/2006/relationships/chart" Target="../charts/chart20.xml"/><Relationship Id="rId17" Type="http://schemas.openxmlformats.org/officeDocument/2006/relationships/chart" Target="../charts/chart25.xml"/><Relationship Id="rId2" Type="http://schemas.openxmlformats.org/officeDocument/2006/relationships/notesSlide" Target="../notesSlides/notesSlide1.xml"/><Relationship Id="rId16" Type="http://schemas.openxmlformats.org/officeDocument/2006/relationships/chart" Target="../charts/chart24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4.xml"/><Relationship Id="rId11" Type="http://schemas.openxmlformats.org/officeDocument/2006/relationships/chart" Target="../charts/chart19.xml"/><Relationship Id="rId5" Type="http://schemas.openxmlformats.org/officeDocument/2006/relationships/chart" Target="../charts/chart13.xml"/><Relationship Id="rId15" Type="http://schemas.openxmlformats.org/officeDocument/2006/relationships/chart" Target="../charts/chart23.xml"/><Relationship Id="rId10" Type="http://schemas.openxmlformats.org/officeDocument/2006/relationships/chart" Target="../charts/chart18.xml"/><Relationship Id="rId19" Type="http://schemas.openxmlformats.org/officeDocument/2006/relationships/image" Target="../media/image156.png"/><Relationship Id="rId4" Type="http://schemas.openxmlformats.org/officeDocument/2006/relationships/chart" Target="../charts/chart12.xml"/><Relationship Id="rId9" Type="http://schemas.openxmlformats.org/officeDocument/2006/relationships/chart" Target="../charts/chart17.xml"/><Relationship Id="rId14" Type="http://schemas.openxmlformats.org/officeDocument/2006/relationships/chart" Target="../charts/char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sp>
        <p:nvSpPr>
          <p:cNvPr id="1102" name="사각형: 둥근 모서리 1101">
            <a:extLst>
              <a:ext uri="{FF2B5EF4-FFF2-40B4-BE49-F238E27FC236}">
                <a16:creationId xmlns:a16="http://schemas.microsoft.com/office/drawing/2014/main" id="{8D0E8007-437E-4B77-A081-71A99FCBE15A}"/>
              </a:ext>
            </a:extLst>
          </p:cNvPr>
          <p:cNvSpPr/>
          <p:nvPr/>
        </p:nvSpPr>
        <p:spPr>
          <a:xfrm>
            <a:off x="6810059" y="1250419"/>
            <a:ext cx="1571648" cy="6791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1111" name="사각형: 둥근 모서리 1110">
            <a:extLst>
              <a:ext uri="{FF2B5EF4-FFF2-40B4-BE49-F238E27FC236}">
                <a16:creationId xmlns:a16="http://schemas.microsoft.com/office/drawing/2014/main" id="{0721E25E-F3D2-461F-9EC1-30CBF9AE44E1}"/>
              </a:ext>
            </a:extLst>
          </p:cNvPr>
          <p:cNvSpPr/>
          <p:nvPr/>
        </p:nvSpPr>
        <p:spPr>
          <a:xfrm>
            <a:off x="6175553" y="8523465"/>
            <a:ext cx="2068011" cy="51311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CDFBBB-6B02-AE1C-3C0F-7A8651E80669}"/>
              </a:ext>
            </a:extLst>
          </p:cNvPr>
          <p:cNvSpPr txBox="1"/>
          <p:nvPr/>
        </p:nvSpPr>
        <p:spPr>
          <a:xfrm>
            <a:off x="725237" y="8281962"/>
            <a:ext cx="7154735" cy="1663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schemeClr val="tx2"/>
                </a:solidFill>
              </a:rPr>
              <a:t>팀장 </a:t>
            </a:r>
            <a:r>
              <a:rPr lang="en-US" altLang="ko-KR" sz="3600" b="1">
                <a:solidFill>
                  <a:schemeClr val="tx2"/>
                </a:solidFill>
              </a:rPr>
              <a:t>: </a:t>
            </a:r>
            <a:r>
              <a:rPr lang="en-US" altLang="ko-KR" sz="3600" b="1" err="1">
                <a:solidFill>
                  <a:schemeClr val="tx2"/>
                </a:solidFill>
              </a:rPr>
              <a:t>이지원</a:t>
            </a:r>
            <a:endParaRPr lang="ko-KR" altLang="en-US" sz="3600" b="1" err="1">
              <a:solidFill>
                <a:schemeClr val="tx2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schemeClr val="tx2"/>
                </a:solidFill>
              </a:rPr>
              <a:t>팀원 </a:t>
            </a:r>
            <a:r>
              <a:rPr lang="en-US" altLang="ko-KR" sz="3600" b="1">
                <a:solidFill>
                  <a:schemeClr val="tx2"/>
                </a:solidFill>
              </a:rPr>
              <a:t>: 이동민, </a:t>
            </a:r>
            <a:r>
              <a:rPr lang="en-US" altLang="ko-KR" sz="3600" b="1" err="1">
                <a:solidFill>
                  <a:schemeClr val="tx2"/>
                </a:solidFill>
              </a:rPr>
              <a:t>김찬욱</a:t>
            </a:r>
            <a:r>
              <a:rPr lang="en-US" altLang="ko-KR" sz="3600" b="1">
                <a:solidFill>
                  <a:schemeClr val="tx2"/>
                </a:solidFill>
              </a:rPr>
              <a:t>, </a:t>
            </a:r>
            <a:r>
              <a:rPr lang="ko-KR" altLang="en-US" sz="3600" b="1">
                <a:solidFill>
                  <a:schemeClr val="tx2"/>
                </a:solidFill>
              </a:rPr>
              <a:t>박은영</a:t>
            </a:r>
            <a:endParaRPr lang="ko-KR" altLang="en-US" sz="3600" b="1">
              <a:solidFill>
                <a:schemeClr val="tx2"/>
              </a:solidFill>
              <a:cs typeface="Calibri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sz="12000" dirty="0"/>
              <a:t>Block-</a:t>
            </a:r>
            <a:r>
              <a:rPr sz="12000" dirty="0">
                <a:solidFill>
                  <a:srgbClr val="567BC4"/>
                </a:solidFill>
              </a:rPr>
              <a:t>I/O</a:t>
            </a: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D88CE156-6FFC-C7AB-1A4A-09028B1B993F}"/>
              </a:ext>
            </a:extLst>
          </p:cNvPr>
          <p:cNvSpPr txBox="1"/>
          <p:nvPr/>
        </p:nvSpPr>
        <p:spPr>
          <a:xfrm>
            <a:off x="358974" y="4618759"/>
            <a:ext cx="899522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i="1" spc="-100">
                <a:solidFill>
                  <a:srgbClr val="567BC4"/>
                </a:solidFill>
                <a:latin typeface="THELuxGoM"/>
                <a:ea typeface="THELuxGoM"/>
                <a:cs typeface="THELuxGoM"/>
                <a:sym typeface="THELuxGoM"/>
              </a:defRPr>
            </a:lvl1pPr>
          </a:lstStyle>
          <a:p>
            <a:r>
              <a:rPr sz="2800" dirty="0"/>
              <a:t>Block IO </a:t>
            </a:r>
            <a:r>
              <a:rPr sz="2800" dirty="0" err="1"/>
              <a:t>관점으로</a:t>
            </a:r>
            <a:r>
              <a:rPr sz="2800" dirty="0"/>
              <a:t> 본 </a:t>
            </a:r>
            <a:r>
              <a:rPr sz="2800" dirty="0" err="1"/>
              <a:t>기업의</a:t>
            </a:r>
            <a:r>
              <a:rPr sz="2800" dirty="0"/>
              <a:t> </a:t>
            </a:r>
            <a:r>
              <a:rPr sz="2800" dirty="0" err="1"/>
              <a:t>자원</a:t>
            </a:r>
            <a:r>
              <a:rPr sz="2800" dirty="0"/>
              <a:t> </a:t>
            </a:r>
            <a:r>
              <a:rPr sz="2800" dirty="0" err="1"/>
              <a:t>관리</a:t>
            </a:r>
            <a:r>
              <a:rPr sz="2800" dirty="0"/>
              <a:t> </a:t>
            </a:r>
            <a:r>
              <a:rPr lang="ko-KR" altLang="en-US" sz="2800" dirty="0"/>
              <a:t>효율증대 방안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1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bject 10"/>
          <p:cNvSpPr txBox="1"/>
          <p:nvPr/>
        </p:nvSpPr>
        <p:spPr>
          <a:xfrm>
            <a:off x="6452490" y="168081"/>
            <a:ext cx="7773788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/>
              <a:t>자료설명 </a:t>
            </a:r>
            <a:r>
              <a:rPr lang="ko-KR" altLang="en-US"/>
              <a:t> </a:t>
            </a:r>
            <a:r>
              <a:rPr lang="en-US"/>
              <a:t> </a:t>
            </a:r>
            <a:endParaRPr lang="en-US">
              <a:solidFill>
                <a:srgbClr val="567BC4"/>
              </a:solidFill>
            </a:endParaRPr>
          </a:p>
        </p:txBody>
      </p:sp>
      <p:sp>
        <p:nvSpPr>
          <p:cNvPr id="196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199" name="Object 16" descr="Objec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972" y="2342786"/>
            <a:ext cx="6826020" cy="4952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Object 19" descr="Object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4698" y="7438248"/>
            <a:ext cx="3085715" cy="1210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24250EA-7046-D125-9718-2111C13267D0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476081B3-84AE-802F-06F4-AFBAA613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1BE9D6E2-EE97-3DDB-F1C3-4B72C9E3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8709D16F-08D7-A895-2405-643F2E90F7DC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1FAAC04-A456-00AD-AF6A-4114FE0EF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41" y="3086100"/>
            <a:ext cx="1664413" cy="4114800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71B27-1CAA-D1F7-9D6E-84373DA07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852" y="3086100"/>
            <a:ext cx="2017059" cy="4114800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B05B537-FC42-B128-530A-E5533E61B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3830" y="3086100"/>
            <a:ext cx="1871420" cy="4114800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5228B-9DF3-FB8E-A20B-4996A6EA9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088" y="3086100"/>
            <a:ext cx="1436732" cy="4114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08FC5B-EEC0-28D8-EC9F-FCC98BE02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11" name="텍스트 상자 1">
            <a:extLst>
              <a:ext uri="{FF2B5EF4-FFF2-40B4-BE49-F238E27FC236}">
                <a16:creationId xmlns:a16="http://schemas.microsoft.com/office/drawing/2014/main" id="{5A9023E0-1AA0-329E-B945-A1CD7F446712}"/>
              </a:ext>
            </a:extLst>
          </p:cNvPr>
          <p:cNvSpPr txBox="1">
            <a:spLocks/>
          </p:cNvSpPr>
          <p:nvPr/>
        </p:nvSpPr>
        <p:spPr>
          <a:xfrm>
            <a:off x="3512820" y="7633970"/>
            <a:ext cx="3888105" cy="1014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0600" spc="-590">
                <a:solidFill>
                  <a:srgbClr val="3C5A93"/>
                </a:solidFill>
                <a:latin typeface="Black Han Sans" charset="0"/>
                <a:ea typeface="Black Han Sans" charset="0"/>
                <a:cs typeface="Black Han Sans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6000" spc="-590">
                <a:solidFill>
                  <a:srgbClr val="3C5A93"/>
                </a:solidFill>
                <a:latin typeface="배달의민족 주아" charset="0"/>
                <a:ea typeface="배달의민족 주아" charset="0"/>
                <a:cs typeface="Black Han Sans" charset="0"/>
              </a:rPr>
              <a:t>20 G i B </a:t>
            </a:r>
            <a:endParaRPr lang="ko-KR" altLang="en-US" sz="6000">
              <a:latin typeface="배달의민족 주아" charset="0"/>
              <a:ea typeface="배달의민족 주아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DFA12-C999-FA0F-D782-591FD350B278}"/>
              </a:ext>
            </a:extLst>
          </p:cNvPr>
          <p:cNvSpPr txBox="1"/>
          <p:nvPr/>
        </p:nvSpPr>
        <p:spPr>
          <a:xfrm>
            <a:off x="10148609" y="2484766"/>
            <a:ext cx="2020668" cy="4716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E2D99-B468-C1BA-66CB-B6876A6A8D9D}"/>
              </a:ext>
            </a:extLst>
          </p:cNvPr>
          <p:cNvSpPr txBox="1"/>
          <p:nvPr/>
        </p:nvSpPr>
        <p:spPr>
          <a:xfrm>
            <a:off x="11975311" y="7426536"/>
            <a:ext cx="2160081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134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bject 10"/>
          <p:cNvSpPr txBox="1"/>
          <p:nvPr/>
        </p:nvSpPr>
        <p:spPr>
          <a:xfrm>
            <a:off x="6452490" y="168081"/>
            <a:ext cx="7773788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/>
              <a:t>자료설명  </a:t>
            </a:r>
            <a:endParaRPr lang="en-US">
              <a:solidFill>
                <a:srgbClr val="3C5A93"/>
              </a:solidFill>
            </a:endParaRPr>
          </a:p>
        </p:txBody>
      </p:sp>
      <p:sp>
        <p:nvSpPr>
          <p:cNvPr id="196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198" name="Object 13" descr="Object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29" y="2336291"/>
            <a:ext cx="7314184" cy="6306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24250EA-7046-D125-9718-2111C13267D0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476081B3-84AE-802F-06F4-AFBAA613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1BE9D6E2-EE97-3DDB-F1C3-4B72C9E3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8709D16F-08D7-A895-2405-643F2E90F7DC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735614E0-895A-248A-0A2D-C07B2800BF7E}"/>
              </a:ext>
            </a:extLst>
          </p:cNvPr>
          <p:cNvSpPr txBox="1"/>
          <p:nvPr/>
        </p:nvSpPr>
        <p:spPr>
          <a:xfrm>
            <a:off x="9719891" y="2288773"/>
            <a:ext cx="8160533" cy="320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en-US" sz="9600" dirty="0"/>
              <a:t>Server  </a:t>
            </a:r>
            <a:endParaRPr lang="en-US" dirty="0"/>
          </a:p>
          <a:p>
            <a:r>
              <a:rPr lang="en-US" sz="9600" dirty="0"/>
              <a:t>: </a:t>
            </a:r>
            <a:r>
              <a:rPr lang="ko-KR" altLang="en-US" sz="9600" dirty="0"/>
              <a:t>과목</a:t>
            </a:r>
            <a:r>
              <a:rPr lang="ko-KR" altLang="en-US" dirty="0"/>
              <a:t> </a:t>
            </a:r>
            <a:endParaRPr dirty="0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799A5546-E535-B04F-6E64-2BC5313A1209}"/>
              </a:ext>
            </a:extLst>
          </p:cNvPr>
          <p:cNvSpPr txBox="1"/>
          <p:nvPr/>
        </p:nvSpPr>
        <p:spPr>
          <a:xfrm>
            <a:off x="9414658" y="5691795"/>
            <a:ext cx="8160533" cy="320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en-US" sz="9600">
                <a:solidFill>
                  <a:schemeClr val="accent5"/>
                </a:solidFill>
              </a:rPr>
              <a:t>volumes </a:t>
            </a:r>
            <a:endParaRPr lang="en-US">
              <a:solidFill>
                <a:schemeClr val="accent5"/>
              </a:solidFill>
            </a:endParaRPr>
          </a:p>
          <a:p>
            <a:r>
              <a:rPr lang="en-US" sz="9600">
                <a:solidFill>
                  <a:schemeClr val="accent5"/>
                </a:solidFill>
              </a:rPr>
              <a:t> : </a:t>
            </a:r>
            <a:r>
              <a:rPr lang="ko-KR" altLang="en-US" sz="9600">
                <a:solidFill>
                  <a:schemeClr val="accent5"/>
                </a:solidFill>
              </a:rPr>
              <a:t>공책 수</a:t>
            </a:r>
            <a:r>
              <a:rPr lang="en-US" altLang="ko-KR" sz="9600">
                <a:solidFill>
                  <a:schemeClr val="accent5"/>
                </a:solidFill>
              </a:rPr>
              <a:t> </a:t>
            </a:r>
            <a:r>
              <a:rPr lang="ko-KR" altLang="en-US"/>
              <a:t> 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5C8EF-0F44-7DF2-2D9C-8C8489BDFFF7}"/>
              </a:ext>
            </a:extLst>
          </p:cNvPr>
          <p:cNvSpPr txBox="1"/>
          <p:nvPr/>
        </p:nvSpPr>
        <p:spPr>
          <a:xfrm>
            <a:off x="1814511" y="2457448"/>
            <a:ext cx="1514475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8723F-C37E-26B3-1541-1480DF4CE711}"/>
              </a:ext>
            </a:extLst>
          </p:cNvPr>
          <p:cNvSpPr txBox="1"/>
          <p:nvPr/>
        </p:nvSpPr>
        <p:spPr>
          <a:xfrm>
            <a:off x="6900860" y="2400297"/>
            <a:ext cx="1585912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EF79688-3A59-EE23-F4E1-85EEADEE8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2" name="텍스트 상자 2">
            <a:extLst>
              <a:ext uri="{FF2B5EF4-FFF2-40B4-BE49-F238E27FC236}">
                <a16:creationId xmlns:a16="http://schemas.microsoft.com/office/drawing/2014/main" id="{55DC19BD-0D4C-5D12-D8C0-E48AA8A5FBB8}"/>
              </a:ext>
            </a:extLst>
          </p:cNvPr>
          <p:cNvSpPr txBox="1">
            <a:spLocks/>
          </p:cNvSpPr>
          <p:nvPr/>
        </p:nvSpPr>
        <p:spPr>
          <a:xfrm>
            <a:off x="971550" y="8668385"/>
            <a:ext cx="2898140" cy="1014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0600" spc="-590">
                <a:solidFill>
                  <a:srgbClr val="3C5A93"/>
                </a:solidFill>
                <a:latin typeface="Black Han Sans" charset="0"/>
                <a:ea typeface="Black Han Sans" charset="0"/>
                <a:cs typeface="Black Han Sans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6000" spc="-590" dirty="0">
                <a:solidFill>
                  <a:srgbClr val="3C5A93"/>
                </a:solidFill>
                <a:latin typeface="배달의민족 주아" charset="0"/>
                <a:ea typeface="배달의민족 주아" charset="0"/>
                <a:cs typeface="Black Han Sans" charset="0"/>
              </a:rPr>
              <a:t>  13server</a:t>
            </a:r>
            <a:endParaRPr lang="ko-KR" altLang="en-US" sz="60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67E1834D-4280-2DA3-8F3B-A5CD23E61560}"/>
              </a:ext>
            </a:extLst>
          </p:cNvPr>
          <p:cNvSpPr txBox="1">
            <a:spLocks/>
          </p:cNvSpPr>
          <p:nvPr/>
        </p:nvSpPr>
        <p:spPr>
          <a:xfrm>
            <a:off x="6087110" y="8676005"/>
            <a:ext cx="3592830" cy="1014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0600" spc="-590">
                <a:solidFill>
                  <a:srgbClr val="3C5A93"/>
                </a:solidFill>
                <a:latin typeface="Black Han Sans" charset="0"/>
                <a:ea typeface="Black Han Sans" charset="0"/>
                <a:cs typeface="Black Han Sans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6000" spc="-590" dirty="0">
                <a:solidFill>
                  <a:srgbClr val="3C5A93"/>
                </a:solidFill>
                <a:latin typeface="배달의민족 주아" charset="0"/>
                <a:ea typeface="배달의민족 주아" charset="0"/>
                <a:cs typeface="Black Han Sans" charset="0"/>
              </a:rPr>
              <a:t> 36volumes</a:t>
            </a:r>
            <a:endParaRPr lang="ko-KR" altLang="en-US" sz="6000" dirty="0">
              <a:latin typeface="배달의민족 주아" charset="0"/>
              <a:ea typeface="배달의민족 주아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82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Object 10"/>
          <p:cNvSpPr txBox="1"/>
          <p:nvPr/>
        </p:nvSpPr>
        <p:spPr>
          <a:xfrm>
            <a:off x="6452490" y="168081"/>
            <a:ext cx="7773788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err="1"/>
              <a:t>결측치</a:t>
            </a:r>
            <a:endParaRPr lang="en-US" err="1">
              <a:solidFill>
                <a:srgbClr val="3C5A93"/>
              </a:solidFill>
            </a:endParaRPr>
          </a:p>
        </p:txBody>
      </p:sp>
      <p:sp>
        <p:nvSpPr>
          <p:cNvPr id="208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209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5" y="2473852"/>
            <a:ext cx="11320700" cy="300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838" y="2191597"/>
            <a:ext cx="3336696" cy="73829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FF08D80-0FB0-676A-AC79-70D27D61C198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29A94E73-47AA-BCCA-EB67-97D568D6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EA04BF39-6C11-1255-2F82-59B96F9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CE91408F-F3C1-8CD4-3F2E-6FF3FB28F171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42868-84D7-2F16-142A-641634BC8F2A}"/>
              </a:ext>
            </a:extLst>
          </p:cNvPr>
          <p:cNvSpPr txBox="1"/>
          <p:nvPr/>
        </p:nvSpPr>
        <p:spPr>
          <a:xfrm>
            <a:off x="3300411" y="4957760"/>
            <a:ext cx="3228975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EBCFFD-3D1E-6EAA-B6EA-70998D92F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3286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bject 9"/>
          <p:cNvSpPr txBox="1"/>
          <p:nvPr/>
        </p:nvSpPr>
        <p:spPr>
          <a:xfrm>
            <a:off x="953591" y="419904"/>
            <a:ext cx="3537133" cy="52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27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endParaRPr lang="en-US"/>
          </a:p>
        </p:txBody>
      </p:sp>
      <p:sp>
        <p:nvSpPr>
          <p:cNvPr id="217" name="Object 10"/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err="1"/>
              <a:t>전처리</a:t>
            </a:r>
            <a:r>
              <a:rPr lang="en-US"/>
              <a:t> </a:t>
            </a:r>
            <a:r>
              <a:t>-</a:t>
            </a:r>
            <a:r>
              <a:rPr lang="en-US">
                <a:solidFill>
                  <a:srgbClr val="3C5A93"/>
                </a:solidFill>
              </a:rPr>
              <a:t> </a:t>
            </a:r>
            <a:r>
              <a:rPr>
                <a:solidFill>
                  <a:srgbClr val="567BC4"/>
                </a:solidFill>
              </a:rPr>
              <a:t>설명</a:t>
            </a:r>
            <a:endParaRPr lang="en-US">
              <a:solidFill>
                <a:srgbClr val="567BC4"/>
              </a:solidFill>
            </a:endParaRPr>
          </a:p>
        </p:txBody>
      </p:sp>
      <p:sp>
        <p:nvSpPr>
          <p:cNvPr id="218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219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916" y="2373704"/>
            <a:ext cx="14861465" cy="62139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D7FEFE8-71D6-6AE0-CC99-2D8E0744EE57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A88E5D89-6E17-23A1-2327-1FD3D834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9501BEC2-AB56-EB4C-01F4-30BF7FAF8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008292F8-97EB-148D-C5A9-0552ADB73159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38417-F674-6C2D-4452-36C08BD4432E}"/>
              </a:ext>
            </a:extLst>
          </p:cNvPr>
          <p:cNvSpPr txBox="1"/>
          <p:nvPr/>
        </p:nvSpPr>
        <p:spPr>
          <a:xfrm>
            <a:off x="1778792" y="2771773"/>
            <a:ext cx="6215062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2518-0203-7605-70DE-DC3EAFD78173}"/>
              </a:ext>
            </a:extLst>
          </p:cNvPr>
          <p:cNvSpPr txBox="1"/>
          <p:nvPr/>
        </p:nvSpPr>
        <p:spPr>
          <a:xfrm>
            <a:off x="3357561" y="4543422"/>
            <a:ext cx="2628900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6F418-D68F-557B-0EA1-4EFA2A0BEE17}"/>
              </a:ext>
            </a:extLst>
          </p:cNvPr>
          <p:cNvSpPr txBox="1"/>
          <p:nvPr/>
        </p:nvSpPr>
        <p:spPr>
          <a:xfrm>
            <a:off x="6100760" y="7165180"/>
            <a:ext cx="1114425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550571-9607-7140-D605-5B58643403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31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bject 10"/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err="1"/>
              <a:t>전처리</a:t>
            </a:r>
            <a:r>
              <a:rPr lang="en-US"/>
              <a:t> </a:t>
            </a:r>
            <a:r>
              <a:t>-</a:t>
            </a:r>
            <a:r>
              <a:rPr lang="en-US">
                <a:solidFill>
                  <a:srgbClr val="3C5A93"/>
                </a:solidFill>
              </a:rPr>
              <a:t> </a:t>
            </a:r>
            <a:r>
              <a:rPr err="1">
                <a:solidFill>
                  <a:srgbClr val="567BC4"/>
                </a:solidFill>
              </a:rPr>
              <a:t>설명</a:t>
            </a:r>
            <a:endParaRPr lang="en-US" err="1">
              <a:solidFill>
                <a:srgbClr val="567BC4"/>
              </a:solidFill>
            </a:endParaRPr>
          </a:p>
        </p:txBody>
      </p:sp>
      <p:sp>
        <p:nvSpPr>
          <p:cNvPr id="228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229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05" y="2635203"/>
            <a:ext cx="6708061" cy="4871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89" y="4265467"/>
            <a:ext cx="6078142" cy="46165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bject 19"/>
          <p:cNvSpPr txBox="1"/>
          <p:nvPr/>
        </p:nvSpPr>
        <p:spPr>
          <a:xfrm>
            <a:off x="2633175" y="1922550"/>
            <a:ext cx="719048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t>R/W, Offset, Size,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2D5C2-50FC-D863-9231-40BE8D4EEAC6}"/>
              </a:ext>
            </a:extLst>
          </p:cNvPr>
          <p:cNvSpPr txBox="1"/>
          <p:nvPr/>
        </p:nvSpPr>
        <p:spPr>
          <a:xfrm>
            <a:off x="3950493" y="2636041"/>
            <a:ext cx="3500437" cy="700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55B8F6E-492C-70F6-695C-3A9A9113B2B9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09B60811-7E83-71B0-CF21-3778814A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97022FF7-A741-0B2C-840F-DA048335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94E5215F-6194-80EA-252F-6A195CCF05C9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B33CB2-D6D1-88C2-B1F1-DADF56E98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993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12000" dirty="0"/>
              <a:t>3. </a:t>
            </a:r>
            <a:r>
              <a:rPr lang="ko-KR" altLang="en-US" sz="12000" dirty="0"/>
              <a:t>시각화</a:t>
            </a:r>
            <a:endParaRPr sz="12000" dirty="0">
              <a:solidFill>
                <a:srgbClr val="567BC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8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bject 10"/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 err="1">
                <a:solidFill>
                  <a:srgbClr val="567BC4"/>
                </a:solidFill>
              </a:rPr>
              <a:t>산점도</a:t>
            </a:r>
            <a:r>
              <a:rPr lang="ko-KR" altLang="en-US">
                <a:solidFill>
                  <a:srgbClr val="567BC4"/>
                </a:solidFill>
              </a:rPr>
              <a:t> </a:t>
            </a:r>
            <a:endParaRPr lang="en-US" err="1">
              <a:solidFill>
                <a:srgbClr val="567BC4"/>
              </a:solidFill>
            </a:endParaRP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D080540-FD39-C17B-91ED-09319A04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1" y="2112347"/>
            <a:ext cx="5225543" cy="3694866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F24CAE-869C-EA3C-F774-7A5D39985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753" y="2055197"/>
            <a:ext cx="5225542" cy="3758683"/>
          </a:xfrm>
          <a:prstGeom prst="rect">
            <a:avLst/>
          </a:prstGeom>
          <a:ln>
            <a:solidFill>
              <a:srgbClr val="567BC4"/>
            </a:solidFill>
          </a:ln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F8AE7-8F02-921E-AA5E-E31228F2B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31" y="6206187"/>
            <a:ext cx="5225543" cy="3751651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19CBD7B-9FB1-2054-332E-74EEAAC6A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806" y="6162859"/>
            <a:ext cx="5251846" cy="3758634"/>
          </a:xfrm>
          <a:prstGeom prst="rect">
            <a:avLst/>
          </a:pr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8010D3F0-71CE-072B-3D58-66C937891CC6}"/>
              </a:ext>
            </a:extLst>
          </p:cNvPr>
          <p:cNvSpPr txBox="1"/>
          <p:nvPr/>
        </p:nvSpPr>
        <p:spPr>
          <a:xfrm>
            <a:off x="14062641" y="1423731"/>
            <a:ext cx="5891419" cy="3570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endParaRPr lang="en-US"/>
          </a:p>
          <a:p>
            <a:r>
              <a:rPr lang="en-US" sz="6000"/>
              <a:t>Y : </a:t>
            </a:r>
            <a:r>
              <a:rPr lang="ko-KR" altLang="en-US" sz="6000"/>
              <a:t>빈도수</a:t>
            </a:r>
          </a:p>
          <a:p>
            <a:r>
              <a:rPr lang="ko-KR" altLang="en-US" sz="6000" err="1"/>
              <a:t>X</a:t>
            </a:r>
            <a:r>
              <a:rPr lang="ko-KR" altLang="en-US" sz="6000"/>
              <a:t> : </a:t>
            </a:r>
            <a:r>
              <a:rPr lang="ko-KR" altLang="en-US" sz="6000" err="1"/>
              <a:t>Offset</a:t>
            </a:r>
            <a:endParaRPr lang="ko-KR" altLang="en-US" sz="6000"/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B5A489ED-7680-0EDA-27A2-0126A2DA2275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8" name="Object 5" descr="Object 5">
              <a:extLst>
                <a:ext uri="{FF2B5EF4-FFF2-40B4-BE49-F238E27FC236}">
                  <a16:creationId xmlns:a16="http://schemas.microsoft.com/office/drawing/2014/main" id="{428DDB7A-8998-49C9-3397-17E2ACAB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Object 6" descr="Object 6">
              <a:extLst>
                <a:ext uri="{FF2B5EF4-FFF2-40B4-BE49-F238E27FC236}">
                  <a16:creationId xmlns:a16="http://schemas.microsoft.com/office/drawing/2014/main" id="{41DE04EC-8A97-FCD6-F6B3-B1F500CF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9B7AF92D-6E09-19A2-1E40-7E339F46892E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916146-792D-38DA-05F7-CC8C7B2680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32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13AFFE1-A59B-0128-EBF7-4E45D23F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6858"/>
            <a:ext cx="9419419" cy="5053179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252160-696F-EDE6-93E1-F4E3865E9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32"/>
          <a:stretch/>
        </p:blipFill>
        <p:spPr>
          <a:xfrm>
            <a:off x="1580161" y="7644905"/>
            <a:ext cx="5400304" cy="1904782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DC0559CD-05DA-A74C-C580-4BEAA53FD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897"/>
          <a:stretch/>
        </p:blipFill>
        <p:spPr>
          <a:xfrm>
            <a:off x="10254343" y="4839325"/>
            <a:ext cx="7196446" cy="2585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FB0196-0002-3A7E-8C5C-5AA115C15FFE}"/>
              </a:ext>
            </a:extLst>
          </p:cNvPr>
          <p:cNvSpPr txBox="1"/>
          <p:nvPr/>
        </p:nvSpPr>
        <p:spPr>
          <a:xfrm>
            <a:off x="457201" y="4050771"/>
            <a:ext cx="1619249" cy="425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34EF71F4-C348-DE8C-A986-B435A0FA4A78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12" name="Object 5" descr="Object 5">
              <a:extLst>
                <a:ext uri="{FF2B5EF4-FFF2-40B4-BE49-F238E27FC236}">
                  <a16:creationId xmlns:a16="http://schemas.microsoft.com/office/drawing/2014/main" id="{BFD4CE72-0639-00D4-9181-251A235AE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Object 6" descr="Object 6">
              <a:extLst>
                <a:ext uri="{FF2B5EF4-FFF2-40B4-BE49-F238E27FC236}">
                  <a16:creationId xmlns:a16="http://schemas.microsoft.com/office/drawing/2014/main" id="{CC6AAA8F-1575-AEB1-B7AF-07C2349A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C657749A-1FCA-5786-2880-F35C5D3A78DB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530FA576-A5A6-F7FB-F70C-6C9FA93C9569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err="1">
                <a:solidFill>
                  <a:srgbClr val="567BC4"/>
                </a:solidFill>
              </a:rPr>
              <a:t>설명</a:t>
            </a:r>
            <a:endParaRPr lang="en-US" err="1">
              <a:solidFill>
                <a:srgbClr val="567BC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69CB5-2DEA-C28D-09DA-52895447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5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01" y="2198"/>
            <a:ext cx="18285714" cy="10285714"/>
            <a:chOff x="-1244252" y="-606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44252" y="-606412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9377DEBB-0A36-D930-F0C1-2EBAB189A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397" y="2077362"/>
            <a:ext cx="2743200" cy="2891290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350CF5E0-91A7-2683-9658-A5A35D08D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463" y="2134512"/>
            <a:ext cx="2743200" cy="2891290"/>
          </a:xfrm>
          <a:prstGeom prst="rect">
            <a:avLst/>
          </a:prstGeom>
        </p:spPr>
      </p:pic>
      <p:pic>
        <p:nvPicPr>
          <p:cNvPr id="8" name="그림 11">
            <a:extLst>
              <a:ext uri="{FF2B5EF4-FFF2-40B4-BE49-F238E27FC236}">
                <a16:creationId xmlns:a16="http://schemas.microsoft.com/office/drawing/2014/main" id="{E595CB05-FCD1-3436-6224-2983D0577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358" y="2108214"/>
            <a:ext cx="2743200" cy="2891290"/>
          </a:xfrm>
          <a:prstGeom prst="rect">
            <a:avLst/>
          </a:prstGeom>
        </p:spPr>
      </p:pic>
      <p:pic>
        <p:nvPicPr>
          <p:cNvPr id="2" name="그림 11">
            <a:extLst>
              <a:ext uri="{FF2B5EF4-FFF2-40B4-BE49-F238E27FC236}">
                <a16:creationId xmlns:a16="http://schemas.microsoft.com/office/drawing/2014/main" id="{6CCA3C68-7D79-BC26-1D2A-45B167C41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0689" y="2067629"/>
            <a:ext cx="2743200" cy="289129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D11C1426-81FA-FBE0-2067-B89ADF4C5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0764" y="2079639"/>
            <a:ext cx="2743200" cy="289129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C6AA6118-5940-A2F9-8434-894BFED08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0689" y="4960405"/>
            <a:ext cx="2743200" cy="2884239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9EFBF789-F145-7510-7C74-4FD31F54C3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0764" y="4972415"/>
            <a:ext cx="2743200" cy="2884239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D567DC5F-7266-33EC-D73D-57AFE4F22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5397" y="4970138"/>
            <a:ext cx="2743200" cy="2884239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CF56195F-582A-DC81-DE5A-F225B9EB18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3463" y="5027288"/>
            <a:ext cx="2743200" cy="288423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4A6062BC-FBAA-8DB1-5573-5EE2164D90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0358" y="5000990"/>
            <a:ext cx="2743200" cy="2884239"/>
          </a:xfrm>
          <a:prstGeom prst="rect">
            <a:avLst/>
          </a:prstGeom>
        </p:spPr>
      </p:pic>
      <p:pic>
        <p:nvPicPr>
          <p:cNvPr id="18" name="그림 18">
            <a:extLst>
              <a:ext uri="{FF2B5EF4-FFF2-40B4-BE49-F238E27FC236}">
                <a16:creationId xmlns:a16="http://schemas.microsoft.com/office/drawing/2014/main" id="{2EE7BE35-A6BA-7223-D263-90C1235DCA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0689" y="7846130"/>
            <a:ext cx="2743200" cy="2891290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AC51356B-D3CD-BD02-162F-8DE39DAD69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30764" y="7858140"/>
            <a:ext cx="2743200" cy="2891290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39D76213-3262-E57A-F776-4F4046B4FE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5397" y="7855862"/>
            <a:ext cx="2743200" cy="2891290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4278BA25-48E4-8A7A-8790-FDB0E0280B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13463" y="7913012"/>
            <a:ext cx="2743200" cy="2891290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2D0EFA41-9BA5-98B0-3DC4-DF4CDCB21D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0358" y="7886715"/>
            <a:ext cx="2743200" cy="2891290"/>
          </a:xfrm>
          <a:prstGeom prst="rect">
            <a:avLst/>
          </a:prstGeom>
        </p:spPr>
      </p:pic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73CFA95A-B0F8-599B-4DA4-1DC9DC3BBE42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9" name="Object 5" descr="Object 5">
              <a:extLst>
                <a:ext uri="{FF2B5EF4-FFF2-40B4-BE49-F238E27FC236}">
                  <a16:creationId xmlns:a16="http://schemas.microsoft.com/office/drawing/2014/main" id="{02C4ADC1-86E1-9CA5-D7F8-D9D36580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Object 6" descr="Object 6">
              <a:extLst>
                <a:ext uri="{FF2B5EF4-FFF2-40B4-BE49-F238E27FC236}">
                  <a16:creationId xmlns:a16="http://schemas.microsoft.com/office/drawing/2014/main" id="{AA5011CD-17AF-38E1-2BFA-28C99925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" name="Object 9">
            <a:extLst>
              <a:ext uri="{FF2B5EF4-FFF2-40B4-BE49-F238E27FC236}">
                <a16:creationId xmlns:a16="http://schemas.microsoft.com/office/drawing/2014/main" id="{B0BA07A7-716F-D69A-2288-5A49AD9686B3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D5AD4-362D-391A-5A71-B0D5954AF9F8}"/>
              </a:ext>
            </a:extLst>
          </p:cNvPr>
          <p:cNvSpPr txBox="1"/>
          <p:nvPr/>
        </p:nvSpPr>
        <p:spPr>
          <a:xfrm>
            <a:off x="6100761" y="2027237"/>
            <a:ext cx="2793205" cy="865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C18B2-C1EC-7768-FA7E-548848BB014F}"/>
              </a:ext>
            </a:extLst>
          </p:cNvPr>
          <p:cNvSpPr txBox="1"/>
          <p:nvPr/>
        </p:nvSpPr>
        <p:spPr>
          <a:xfrm>
            <a:off x="9143999" y="2064539"/>
            <a:ext cx="2793205" cy="865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170AA-BB2B-EA47-10AD-C73DA6D627BE}"/>
              </a:ext>
            </a:extLst>
          </p:cNvPr>
          <p:cNvSpPr txBox="1"/>
          <p:nvPr/>
        </p:nvSpPr>
        <p:spPr>
          <a:xfrm>
            <a:off x="12230099" y="2064540"/>
            <a:ext cx="2793205" cy="865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2C4D6-D018-59D2-2639-232188D316F7}"/>
              </a:ext>
            </a:extLst>
          </p:cNvPr>
          <p:cNvSpPr txBox="1"/>
          <p:nvPr/>
        </p:nvSpPr>
        <p:spPr>
          <a:xfrm>
            <a:off x="15330486" y="2064539"/>
            <a:ext cx="2793205" cy="865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01A34218-59D5-4168-5A44-C14B8EB3BEF3}"/>
              </a:ext>
            </a:extLst>
          </p:cNvPr>
          <p:cNvSpPr txBox="1"/>
          <p:nvPr/>
        </p:nvSpPr>
        <p:spPr>
          <a:xfrm>
            <a:off x="325209" y="2688174"/>
            <a:ext cx="3605419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4400" dirty="0"/>
              <a:t>사 용 빈 도 </a:t>
            </a:r>
          </a:p>
          <a:p>
            <a:r>
              <a:rPr lang="en-US" altLang="ko-KR" sz="4400" dirty="0">
                <a:solidFill>
                  <a:srgbClr val="FF0000"/>
                </a:solidFill>
              </a:rPr>
              <a:t>1 </a:t>
            </a:r>
            <a:r>
              <a:rPr lang="ko-KR" altLang="en-US" sz="4400" dirty="0">
                <a:solidFill>
                  <a:srgbClr val="FF0000"/>
                </a:solidFill>
              </a:rPr>
              <a:t>0 0 </a:t>
            </a:r>
            <a:r>
              <a:rPr lang="ko-KR" altLang="en-US" sz="4400" dirty="0"/>
              <a:t>이 상 </a:t>
            </a:r>
            <a:endParaRPr lang="ko-KR" dirty="0"/>
          </a:p>
          <a:p>
            <a:endParaRPr lang="ko-KR" altLang="en-US" sz="4400" dirty="0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18E11903-395B-DE02-3962-6D3C469B0C16}"/>
              </a:ext>
            </a:extLst>
          </p:cNvPr>
          <p:cNvSpPr txBox="1"/>
          <p:nvPr/>
        </p:nvSpPr>
        <p:spPr>
          <a:xfrm>
            <a:off x="268059" y="5581392"/>
            <a:ext cx="3605419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4400"/>
              <a:t>사 용 빈 도 </a:t>
            </a:r>
          </a:p>
          <a:p>
            <a:r>
              <a:rPr lang="ko-KR" altLang="en-US" sz="4400" err="1">
                <a:solidFill>
                  <a:srgbClr val="FF0000"/>
                </a:solidFill>
              </a:rPr>
              <a:t>T</a:t>
            </a:r>
            <a:r>
              <a:rPr lang="ko-KR" altLang="en-US" sz="4400">
                <a:solidFill>
                  <a:srgbClr val="FF0000"/>
                </a:solidFill>
              </a:rPr>
              <a:t> </a:t>
            </a:r>
            <a:r>
              <a:rPr lang="ko-KR" altLang="en-US" sz="4400" err="1">
                <a:solidFill>
                  <a:srgbClr val="FF0000"/>
                </a:solidFill>
              </a:rPr>
              <a:t>o</a:t>
            </a:r>
            <a:r>
              <a:rPr lang="ko-KR" altLang="en-US" sz="4400">
                <a:solidFill>
                  <a:srgbClr val="FF0000"/>
                </a:solidFill>
              </a:rPr>
              <a:t> </a:t>
            </a:r>
            <a:r>
              <a:rPr lang="ko-KR" altLang="en-US" sz="4400" err="1">
                <a:solidFill>
                  <a:srgbClr val="FF0000"/>
                </a:solidFill>
              </a:rPr>
              <a:t>p</a:t>
            </a:r>
            <a:r>
              <a:rPr lang="ko-KR" altLang="en-US" sz="4400">
                <a:solidFill>
                  <a:srgbClr val="FF0000"/>
                </a:solidFill>
              </a:rPr>
              <a:t> 1 0 0 </a:t>
            </a:r>
            <a:r>
              <a:rPr lang="ko-KR" altLang="en-US" sz="4400"/>
              <a:t> </a:t>
            </a:r>
            <a:endParaRPr lang="ko-KR"/>
          </a:p>
          <a:p>
            <a:endParaRPr lang="ko-KR" altLang="en-US" sz="4400"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3E08DCE8-6340-6A1A-9B71-112A1088C000}"/>
              </a:ext>
            </a:extLst>
          </p:cNvPr>
          <p:cNvSpPr txBox="1"/>
          <p:nvPr/>
        </p:nvSpPr>
        <p:spPr>
          <a:xfrm>
            <a:off x="268059" y="8524617"/>
            <a:ext cx="3605419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4400"/>
              <a:t>사 용 빈 도 </a:t>
            </a:r>
          </a:p>
          <a:p>
            <a:r>
              <a:rPr lang="ko-KR" altLang="en-US" sz="4400" err="1">
                <a:solidFill>
                  <a:srgbClr val="FF0000"/>
                </a:solidFill>
              </a:rPr>
              <a:t>T</a:t>
            </a:r>
            <a:r>
              <a:rPr lang="ko-KR" altLang="en-US" sz="4400">
                <a:solidFill>
                  <a:srgbClr val="FF0000"/>
                </a:solidFill>
              </a:rPr>
              <a:t> </a:t>
            </a:r>
            <a:r>
              <a:rPr lang="ko-KR" altLang="en-US" sz="4400" err="1">
                <a:solidFill>
                  <a:srgbClr val="FF0000"/>
                </a:solidFill>
              </a:rPr>
              <a:t>o</a:t>
            </a:r>
            <a:r>
              <a:rPr lang="ko-KR" altLang="en-US" sz="4400">
                <a:solidFill>
                  <a:srgbClr val="FF0000"/>
                </a:solidFill>
              </a:rPr>
              <a:t> </a:t>
            </a:r>
            <a:r>
              <a:rPr lang="ko-KR" altLang="en-US" sz="4400" err="1">
                <a:solidFill>
                  <a:srgbClr val="FF0000"/>
                </a:solidFill>
              </a:rPr>
              <a:t>p</a:t>
            </a:r>
            <a:r>
              <a:rPr lang="ko-KR" altLang="en-US" sz="4400">
                <a:solidFill>
                  <a:srgbClr val="FF0000"/>
                </a:solidFill>
              </a:rPr>
              <a:t> 2 0 </a:t>
            </a:r>
            <a:r>
              <a:rPr lang="ko-KR" altLang="en-US" sz="4400"/>
              <a:t> </a:t>
            </a:r>
            <a:endParaRPr lang="ko-KR"/>
          </a:p>
          <a:p>
            <a:endParaRPr lang="ko-KR" altLang="en-US" sz="4400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340BBF85-BECB-1634-AA93-7138E7E80061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30A8A-EBB6-F84D-AA74-C7A10FDD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F464B-A278-181F-7DA0-6911C9E4247E}"/>
              </a:ext>
            </a:extLst>
          </p:cNvPr>
          <p:cNvSpPr txBox="1"/>
          <p:nvPr/>
        </p:nvSpPr>
        <p:spPr>
          <a:xfrm>
            <a:off x="2965174" y="2035174"/>
            <a:ext cx="2793205" cy="865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4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AF1B70B5-1B58-9F88-34FC-CEA7F5AE1E44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4" name="Object 5" descr="Object 5">
              <a:extLst>
                <a:ext uri="{FF2B5EF4-FFF2-40B4-BE49-F238E27FC236}">
                  <a16:creationId xmlns:a16="http://schemas.microsoft.com/office/drawing/2014/main" id="{4CB17D7D-5041-1A3D-9383-4D413D0EA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7CFB8149-1150-947D-0CE1-31F7D9ED0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DC05709C-6C1E-924A-8E81-10246C82FB5D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24951061-1C79-EA00-1F92-98E0244B09D4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970" name="그룹 969">
            <a:extLst>
              <a:ext uri="{FF2B5EF4-FFF2-40B4-BE49-F238E27FC236}">
                <a16:creationId xmlns:a16="http://schemas.microsoft.com/office/drawing/2014/main" id="{B07E49A9-482E-CECE-43F7-798118BCD6DA}"/>
              </a:ext>
            </a:extLst>
          </p:cNvPr>
          <p:cNvGrpSpPr/>
          <p:nvPr/>
        </p:nvGrpSpPr>
        <p:grpSpPr>
          <a:xfrm>
            <a:off x="3009282" y="2079321"/>
            <a:ext cx="2743200" cy="8669790"/>
            <a:chOff x="18283918" y="5760672"/>
            <a:chExt cx="2743200" cy="8669790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A133D46C-E5D5-63FE-EF16-B0D324D3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3918" y="5760672"/>
              <a:ext cx="2743200" cy="2891290"/>
            </a:xfrm>
            <a:prstGeom prst="rect">
              <a:avLst/>
            </a:prstGeom>
          </p:spPr>
        </p:pic>
        <p:pic>
          <p:nvPicPr>
            <p:cNvPr id="18" name="그림 18">
              <a:extLst>
                <a:ext uri="{FF2B5EF4-FFF2-40B4-BE49-F238E27FC236}">
                  <a16:creationId xmlns:a16="http://schemas.microsoft.com/office/drawing/2014/main" id="{F8A28E5E-E566-0852-6712-E5628020B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3918" y="8653448"/>
              <a:ext cx="2743200" cy="2884239"/>
            </a:xfrm>
            <a:prstGeom prst="rect">
              <a:avLst/>
            </a:prstGeom>
          </p:spPr>
        </p:pic>
        <p:pic>
          <p:nvPicPr>
            <p:cNvPr id="23" name="그림 23">
              <a:extLst>
                <a:ext uri="{FF2B5EF4-FFF2-40B4-BE49-F238E27FC236}">
                  <a16:creationId xmlns:a16="http://schemas.microsoft.com/office/drawing/2014/main" id="{2342C4F3-9163-B00F-4991-9654E6A8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3918" y="11539172"/>
              <a:ext cx="2743200" cy="2891290"/>
            </a:xfrm>
            <a:prstGeom prst="rect">
              <a:avLst/>
            </a:prstGeom>
          </p:spPr>
        </p:pic>
      </p:grp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B0980AFE-B465-01AD-1AAF-EDBC994BD202}"/>
              </a:ext>
            </a:extLst>
          </p:cNvPr>
          <p:cNvGrpSpPr/>
          <p:nvPr/>
        </p:nvGrpSpPr>
        <p:grpSpPr>
          <a:xfrm>
            <a:off x="6043764" y="2066199"/>
            <a:ext cx="2743200" cy="8684634"/>
            <a:chOff x="19225374" y="3699056"/>
            <a:chExt cx="2743200" cy="8536193"/>
          </a:xfrm>
        </p:grpSpPr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5C083A7B-C108-C733-3BCD-3750BD404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25374" y="3699056"/>
              <a:ext cx="2743200" cy="2891290"/>
            </a:xfrm>
            <a:prstGeom prst="rect">
              <a:avLst/>
            </a:prstGeom>
          </p:spPr>
        </p:pic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5B12E9C6-9E66-79EA-7097-71D245B2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225374" y="6591832"/>
              <a:ext cx="2743200" cy="2884239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1120F27B-CDFB-87F2-150B-A45C12444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225374" y="9343959"/>
              <a:ext cx="2743200" cy="2891290"/>
            </a:xfrm>
            <a:prstGeom prst="rect">
              <a:avLst/>
            </a:prstGeom>
          </p:spPr>
        </p:pic>
      </p:grpSp>
      <p:grpSp>
        <p:nvGrpSpPr>
          <p:cNvPr id="975" name="그룹 974">
            <a:extLst>
              <a:ext uri="{FF2B5EF4-FFF2-40B4-BE49-F238E27FC236}">
                <a16:creationId xmlns:a16="http://schemas.microsoft.com/office/drawing/2014/main" id="{A528FE21-23C8-1649-498C-0BF43DD07E8F}"/>
              </a:ext>
            </a:extLst>
          </p:cNvPr>
          <p:cNvGrpSpPr/>
          <p:nvPr/>
        </p:nvGrpSpPr>
        <p:grpSpPr>
          <a:xfrm>
            <a:off x="9150747" y="2066198"/>
            <a:ext cx="2743200" cy="8669790"/>
            <a:chOff x="21976098" y="3699055"/>
            <a:chExt cx="2743200" cy="8669790"/>
          </a:xfrm>
        </p:grpSpPr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2686EC36-12C1-084C-C8A8-EC97C508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976098" y="3699055"/>
              <a:ext cx="2743200" cy="2891290"/>
            </a:xfrm>
            <a:prstGeom prst="rect">
              <a:avLst/>
            </a:prstGeom>
          </p:spPr>
        </p:pic>
        <p:pic>
          <p:nvPicPr>
            <p:cNvPr id="20" name="그림 20">
              <a:extLst>
                <a:ext uri="{FF2B5EF4-FFF2-40B4-BE49-F238E27FC236}">
                  <a16:creationId xmlns:a16="http://schemas.microsoft.com/office/drawing/2014/main" id="{480D58D6-4070-FF2A-5896-F7B295BE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976098" y="6591831"/>
              <a:ext cx="2743200" cy="2884239"/>
            </a:xfrm>
            <a:prstGeom prst="rect">
              <a:avLst/>
            </a:prstGeom>
          </p:spPr>
        </p:pic>
        <p:pic>
          <p:nvPicPr>
            <p:cNvPr id="25" name="그림 25">
              <a:extLst>
                <a:ext uri="{FF2B5EF4-FFF2-40B4-BE49-F238E27FC236}">
                  <a16:creationId xmlns:a16="http://schemas.microsoft.com/office/drawing/2014/main" id="{C7241686-8196-1B33-593A-F87357257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976098" y="9477555"/>
              <a:ext cx="2743200" cy="2891290"/>
            </a:xfrm>
            <a:prstGeom prst="rect">
              <a:avLst/>
            </a:prstGeom>
          </p:spPr>
        </p:pic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A77A4D25-8D6C-3696-9C02-4E471735B2A4}"/>
              </a:ext>
            </a:extLst>
          </p:cNvPr>
          <p:cNvGrpSpPr/>
          <p:nvPr/>
        </p:nvGrpSpPr>
        <p:grpSpPr>
          <a:xfrm>
            <a:off x="12221156" y="2125575"/>
            <a:ext cx="2743200" cy="8669790"/>
            <a:chOff x="20712013" y="2348237"/>
            <a:chExt cx="2743200" cy="8669790"/>
          </a:xfrm>
        </p:grpSpPr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4CB45C83-0D1B-D44C-1953-7A82D118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12013" y="2348237"/>
              <a:ext cx="2743200" cy="2891290"/>
            </a:xfrm>
            <a:prstGeom prst="rect">
              <a:avLst/>
            </a:prstGeom>
          </p:spPr>
        </p:pic>
        <p:pic>
          <p:nvPicPr>
            <p:cNvPr id="21" name="그림 21">
              <a:extLst>
                <a:ext uri="{FF2B5EF4-FFF2-40B4-BE49-F238E27FC236}">
                  <a16:creationId xmlns:a16="http://schemas.microsoft.com/office/drawing/2014/main" id="{23FD5D92-DD43-1C09-A3FD-0F31D4BB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712013" y="5241013"/>
              <a:ext cx="2743200" cy="2884239"/>
            </a:xfrm>
            <a:prstGeom prst="rect">
              <a:avLst/>
            </a:prstGeom>
          </p:spPr>
        </p:pic>
        <p:pic>
          <p:nvPicPr>
            <p:cNvPr id="26" name="그림 26">
              <a:extLst>
                <a:ext uri="{FF2B5EF4-FFF2-40B4-BE49-F238E27FC236}">
                  <a16:creationId xmlns:a16="http://schemas.microsoft.com/office/drawing/2014/main" id="{0FEA402D-990E-11F0-02FC-41DCE89D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712013" y="812673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AC96E86-D8E5-490D-FF5C-80BDE6672F09}"/>
              </a:ext>
            </a:extLst>
          </p:cNvPr>
          <p:cNvGrpSpPr/>
          <p:nvPr/>
        </p:nvGrpSpPr>
        <p:grpSpPr>
          <a:xfrm>
            <a:off x="15378908" y="2066198"/>
            <a:ext cx="2743200" cy="8684634"/>
            <a:chOff x="27462051" y="3699055"/>
            <a:chExt cx="2743200" cy="8536193"/>
          </a:xfrm>
        </p:grpSpPr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09878C68-00D9-34FF-8135-13F93489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462051" y="3699055"/>
              <a:ext cx="2743200" cy="2891290"/>
            </a:xfrm>
            <a:prstGeom prst="rect">
              <a:avLst/>
            </a:prstGeom>
          </p:spPr>
        </p:pic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A59B5C0A-5854-DD0F-60A5-BD2E122D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462051" y="6591831"/>
              <a:ext cx="2743200" cy="2884239"/>
            </a:xfrm>
            <a:prstGeom prst="rect">
              <a:avLst/>
            </a:prstGeom>
          </p:spPr>
        </p:pic>
        <p:pic>
          <p:nvPicPr>
            <p:cNvPr id="27" name="그림 27">
              <a:extLst>
                <a:ext uri="{FF2B5EF4-FFF2-40B4-BE49-F238E27FC236}">
                  <a16:creationId xmlns:a16="http://schemas.microsoft.com/office/drawing/2014/main" id="{2F2B2FCD-C54F-DC68-C903-5440F087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462051" y="9343958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BAFCE593-D784-5E2E-81CA-AD0E9ACE1A15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3AA31D04-B119-DAE3-757B-61653BCFC130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1E0DE5ED-3538-2539-954E-45E346DEBB6B}"/>
                </a:ext>
              </a:extLst>
            </p:cNvPr>
            <p:cNvSpPr txBox="1"/>
            <p:nvPr/>
          </p:nvSpPr>
          <p:spPr>
            <a:xfrm>
              <a:off x="6041384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6B753E51-251F-461D-AB9D-021C4C722226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6D7FCD3B-0A95-B689-399E-13A92ECFAB75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33D13FF8-33FB-D4F7-5279-674044754244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66" name="Object 14">
              <a:extLst>
                <a:ext uri="{FF2B5EF4-FFF2-40B4-BE49-F238E27FC236}">
                  <a16:creationId xmlns:a16="http://schemas.microsoft.com/office/drawing/2014/main" id="{38D1DA19-120E-63E2-99F6-5983E79EC38E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</a:t>
              </a:r>
              <a:r>
                <a:rPr lang="ko-KR" altLang="en-US" sz="4400" dirty="0">
                  <a:solidFill>
                    <a:srgbClr val="FF0000"/>
                  </a:solidFill>
                </a:rPr>
                <a:t> 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967" name="Object 14">
              <a:extLst>
                <a:ext uri="{FF2B5EF4-FFF2-40B4-BE49-F238E27FC236}">
                  <a16:creationId xmlns:a16="http://schemas.microsoft.com/office/drawing/2014/main" id="{8154F9E1-B47D-8561-4A5B-5C48F162A4DF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968" name="Object 14">
              <a:extLst>
                <a:ext uri="{FF2B5EF4-FFF2-40B4-BE49-F238E27FC236}">
                  <a16:creationId xmlns:a16="http://schemas.microsoft.com/office/drawing/2014/main" id="{1728761C-8DBE-3373-D562-394BAFBC5249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3707C-457A-14A0-BD14-FA659FB9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5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 descr="Object 2">
            <a:extLst>
              <a:ext uri="{FF2B5EF4-FFF2-40B4-BE49-F238E27FC236}">
                <a16:creationId xmlns:a16="http://schemas.microsoft.com/office/drawing/2014/main" id="{E25D25BF-D872-500A-A322-7A66ABB3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Object 10"/>
          <p:cNvSpPr txBox="1"/>
          <p:nvPr/>
        </p:nvSpPr>
        <p:spPr>
          <a:xfrm>
            <a:off x="1088863" y="1049032"/>
            <a:ext cx="14732229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t>Block-</a:t>
            </a:r>
            <a:r>
              <a:rPr>
                <a:solidFill>
                  <a:srgbClr val="567BC4"/>
                </a:solidFill>
              </a:rPr>
              <a:t>I/O</a:t>
            </a:r>
          </a:p>
        </p:txBody>
      </p:sp>
      <p:sp>
        <p:nvSpPr>
          <p:cNvPr id="106" name="Object 12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sp>
        <p:nvSpPr>
          <p:cNvPr id="113" name="Object 25"/>
          <p:cNvSpPr txBox="1"/>
          <p:nvPr/>
        </p:nvSpPr>
        <p:spPr>
          <a:xfrm>
            <a:off x="7376298" y="5394078"/>
            <a:ext cx="4815720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2200" spc="-100">
                <a:solidFill>
                  <a:srgbClr val="FFFFFF"/>
                </a:solidFill>
                <a:latin typeface="THELuxGoR"/>
                <a:ea typeface="THELuxGoR"/>
                <a:cs typeface="THELuxGoR"/>
                <a:sym typeface="THELuxGoR"/>
              </a:defRPr>
            </a:lvl1pPr>
          </a:lstStyle>
          <a:p>
            <a:endParaRPr lang="en-US"/>
          </a:p>
        </p:txBody>
      </p:sp>
      <p:sp>
        <p:nvSpPr>
          <p:cNvPr id="115" name="Object 27"/>
          <p:cNvSpPr txBox="1"/>
          <p:nvPr/>
        </p:nvSpPr>
        <p:spPr>
          <a:xfrm>
            <a:off x="13659208" y="5394078"/>
            <a:ext cx="4815720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2200" spc="-100">
                <a:solidFill>
                  <a:srgbClr val="FFFFFF"/>
                </a:solidFill>
                <a:latin typeface="THELuxGoR"/>
                <a:ea typeface="THELuxGoR"/>
                <a:cs typeface="THELuxGoR"/>
                <a:sym typeface="THELuxGoR"/>
              </a:defRPr>
            </a:lvl1pPr>
          </a:lstStyle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2DE67E-859C-815E-81AA-4877E38D28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1BC7E207-50E0-844A-CB22-32B738365B0B}"/>
              </a:ext>
            </a:extLst>
          </p:cNvPr>
          <p:cNvSpPr txBox="1"/>
          <p:nvPr/>
        </p:nvSpPr>
        <p:spPr>
          <a:xfrm>
            <a:off x="1425065" y="3365417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이지원  </a:t>
            </a:r>
            <a:endParaRPr lang="en-US" sz="6000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51560587-AF27-A6D8-3502-2BEB5CC1D57A}"/>
              </a:ext>
            </a:extLst>
          </p:cNvPr>
          <p:cNvSpPr txBox="1"/>
          <p:nvPr/>
        </p:nvSpPr>
        <p:spPr>
          <a:xfrm>
            <a:off x="1425064" y="4708653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이동민  </a:t>
            </a:r>
            <a:endParaRPr lang="en-US" sz="6000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71C5DDDC-3829-BAD9-D558-8FA1E26E4A0E}"/>
              </a:ext>
            </a:extLst>
          </p:cNvPr>
          <p:cNvSpPr txBox="1"/>
          <p:nvPr/>
        </p:nvSpPr>
        <p:spPr>
          <a:xfrm>
            <a:off x="1425064" y="6153948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박은영   </a:t>
            </a:r>
            <a:endParaRPr lang="en-US" sz="6000" dirty="0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EAA19D96-C144-D82A-386D-BD412CB8384D}"/>
              </a:ext>
            </a:extLst>
          </p:cNvPr>
          <p:cNvSpPr txBox="1"/>
          <p:nvPr/>
        </p:nvSpPr>
        <p:spPr>
          <a:xfrm>
            <a:off x="1425063" y="7660567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 err="1"/>
              <a:t>김찬욱</a:t>
            </a:r>
            <a:r>
              <a:rPr lang="ko-KR" altLang="en-US" sz="6000" dirty="0"/>
              <a:t>    </a:t>
            </a:r>
            <a:endParaRPr lang="en-US" sz="6000" dirty="0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A0C4DD0-FCF5-99F0-006D-7DEC01EBDFAB}"/>
              </a:ext>
            </a:extLst>
          </p:cNvPr>
          <p:cNvSpPr txBox="1"/>
          <p:nvPr/>
        </p:nvSpPr>
        <p:spPr>
          <a:xfrm>
            <a:off x="4983273" y="3403251"/>
            <a:ext cx="1115787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     주제선정</a:t>
            </a:r>
            <a:r>
              <a:rPr lang="en-US" altLang="ko-KR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자료선정</a:t>
            </a:r>
            <a:r>
              <a:rPr lang="en-US" altLang="ko-KR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전처리코드 작성 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E61B90EC-D6A2-93F6-4B80-691E1411339F}"/>
              </a:ext>
            </a:extLst>
          </p:cNvPr>
          <p:cNvSpPr txBox="1"/>
          <p:nvPr/>
        </p:nvSpPr>
        <p:spPr>
          <a:xfrm>
            <a:off x="4983273" y="4725458"/>
            <a:ext cx="1115787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     시각화 코드</a:t>
            </a:r>
            <a:r>
              <a:rPr lang="en-US" altLang="ko-KR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전처리코드 작성 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237179BB-A3C9-C1A2-F788-645BC418C7F8}"/>
              </a:ext>
            </a:extLst>
          </p:cNvPr>
          <p:cNvSpPr txBox="1"/>
          <p:nvPr/>
        </p:nvSpPr>
        <p:spPr>
          <a:xfrm>
            <a:off x="4983273" y="6143637"/>
            <a:ext cx="1115787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    시각화 도표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분석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발표 도움 </a:t>
            </a: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E573020E-46F9-B6A3-3C2E-28F7B663980E}"/>
              </a:ext>
            </a:extLst>
          </p:cNvPr>
          <p:cNvSpPr txBox="1"/>
          <p:nvPr/>
        </p:nvSpPr>
        <p:spPr>
          <a:xfrm>
            <a:off x="4983273" y="7604854"/>
            <a:ext cx="1115787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    시각화 도표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분석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73455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DC58F9D0-236D-97B3-DC1E-71B8CD0087FD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4" name="Object 5" descr="Object 5">
              <a:extLst>
                <a:ext uri="{FF2B5EF4-FFF2-40B4-BE49-F238E27FC236}">
                  <a16:creationId xmlns:a16="http://schemas.microsoft.com/office/drawing/2014/main" id="{576766FD-E019-6CEB-3F51-F6B56758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Object 6" descr="Object 6">
              <a:extLst>
                <a:ext uri="{FF2B5EF4-FFF2-40B4-BE49-F238E27FC236}">
                  <a16:creationId xmlns:a16="http://schemas.microsoft.com/office/drawing/2014/main" id="{244667C7-6071-82C1-E9F0-58932823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B37AE9C2-A1B4-584B-3750-04E875F82CF0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21D8BD2B-3038-76D0-D862-CF20AC6FC7CB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F9F4724C-1AAC-5ED3-588E-57631F60CA5A}"/>
              </a:ext>
            </a:extLst>
          </p:cNvPr>
          <p:cNvGrpSpPr/>
          <p:nvPr/>
        </p:nvGrpSpPr>
        <p:grpSpPr>
          <a:xfrm>
            <a:off x="2994437" y="2067920"/>
            <a:ext cx="2743200" cy="8669790"/>
            <a:chOff x="18283918" y="7396972"/>
            <a:chExt cx="2743200" cy="8669790"/>
          </a:xfrm>
        </p:grpSpPr>
        <p:pic>
          <p:nvPicPr>
            <p:cNvPr id="2" name="그림 3">
              <a:extLst>
                <a:ext uri="{FF2B5EF4-FFF2-40B4-BE49-F238E27FC236}">
                  <a16:creationId xmlns:a16="http://schemas.microsoft.com/office/drawing/2014/main" id="{32AA3D42-EDFE-8BD9-D8E4-3767BBB2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3918" y="7396972"/>
              <a:ext cx="2743200" cy="2891290"/>
            </a:xfrm>
            <a:prstGeom prst="rect">
              <a:avLst/>
            </a:prstGeom>
          </p:spPr>
        </p:pic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7E742F59-8F0F-259C-7D67-8C112103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3918" y="10289748"/>
              <a:ext cx="2743200" cy="2884239"/>
            </a:xfrm>
            <a:prstGeom prst="rect">
              <a:avLst/>
            </a:prstGeom>
          </p:spPr>
        </p:pic>
        <p:pic>
          <p:nvPicPr>
            <p:cNvPr id="18" name="그림 18">
              <a:extLst>
                <a:ext uri="{FF2B5EF4-FFF2-40B4-BE49-F238E27FC236}">
                  <a16:creationId xmlns:a16="http://schemas.microsoft.com/office/drawing/2014/main" id="{181E10B0-D372-E40B-8789-AA113DE06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3918" y="13175472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4C51281D-BDB9-061A-A17C-8F19DDEF2224}"/>
              </a:ext>
            </a:extLst>
          </p:cNvPr>
          <p:cNvGrpSpPr/>
          <p:nvPr/>
        </p:nvGrpSpPr>
        <p:grpSpPr>
          <a:xfrm>
            <a:off x="6094534" y="2084485"/>
            <a:ext cx="2743200" cy="8669790"/>
            <a:chOff x="21473080" y="3435303"/>
            <a:chExt cx="2743200" cy="8669790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3895BE06-93CC-7887-1612-5E2699C23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73080" y="3435303"/>
              <a:ext cx="2743200" cy="2891290"/>
            </a:xfrm>
            <a:prstGeom prst="rect">
              <a:avLst/>
            </a:prstGeom>
          </p:spPr>
        </p:pic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93093888-53C2-2F60-E5B7-17C1C0DC5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73080" y="6328079"/>
              <a:ext cx="2743200" cy="2884239"/>
            </a:xfrm>
            <a:prstGeom prst="rect">
              <a:avLst/>
            </a:prstGeom>
          </p:spPr>
        </p:pic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734CA680-B926-9D75-AD4B-3C1E1BB3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73080" y="9213803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0A1BF619-B8E5-3F6D-E079-772B77B55417}"/>
              </a:ext>
            </a:extLst>
          </p:cNvPr>
          <p:cNvGrpSpPr/>
          <p:nvPr/>
        </p:nvGrpSpPr>
        <p:grpSpPr>
          <a:xfrm>
            <a:off x="9136978" y="2069641"/>
            <a:ext cx="2743200" cy="8669790"/>
            <a:chOff x="24589744" y="7413537"/>
            <a:chExt cx="2743200" cy="8669790"/>
          </a:xfrm>
        </p:grpSpPr>
        <p:pic>
          <p:nvPicPr>
            <p:cNvPr id="5" name="그림 7">
              <a:extLst>
                <a:ext uri="{FF2B5EF4-FFF2-40B4-BE49-F238E27FC236}">
                  <a16:creationId xmlns:a16="http://schemas.microsoft.com/office/drawing/2014/main" id="{02CD39E0-D4FD-2C26-DFDD-E8D424E8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589744" y="7413537"/>
              <a:ext cx="2743200" cy="2891290"/>
            </a:xfrm>
            <a:prstGeom prst="rect">
              <a:avLst/>
            </a:prstGeom>
          </p:spPr>
        </p:pic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3F16ECAD-632C-AB77-8F1B-7104A7DA0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89744" y="10306313"/>
              <a:ext cx="2743200" cy="2884239"/>
            </a:xfrm>
            <a:prstGeom prst="rect">
              <a:avLst/>
            </a:prstGeom>
          </p:spPr>
        </p:pic>
        <p:pic>
          <p:nvPicPr>
            <p:cNvPr id="20" name="그림 20">
              <a:extLst>
                <a:ext uri="{FF2B5EF4-FFF2-40B4-BE49-F238E27FC236}">
                  <a16:creationId xmlns:a16="http://schemas.microsoft.com/office/drawing/2014/main" id="{ABC004D5-477C-C9EF-0305-5016F8AF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589744" y="1319203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9AD839D7-92C4-D65E-077F-BE8D660E00C6}"/>
              </a:ext>
            </a:extLst>
          </p:cNvPr>
          <p:cNvGrpSpPr/>
          <p:nvPr/>
        </p:nvGrpSpPr>
        <p:grpSpPr>
          <a:xfrm>
            <a:off x="12218789" y="2069641"/>
            <a:ext cx="2743200" cy="8669790"/>
            <a:chOff x="27701244" y="7413537"/>
            <a:chExt cx="2743200" cy="8669790"/>
          </a:xfrm>
        </p:grpSpPr>
        <p:pic>
          <p:nvPicPr>
            <p:cNvPr id="8" name="그림 11">
              <a:extLst>
                <a:ext uri="{FF2B5EF4-FFF2-40B4-BE49-F238E27FC236}">
                  <a16:creationId xmlns:a16="http://schemas.microsoft.com/office/drawing/2014/main" id="{6C2D68D0-8387-54EB-F8E6-87F23630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701244" y="7413537"/>
              <a:ext cx="2743200" cy="2891290"/>
            </a:xfrm>
            <a:prstGeom prst="rect">
              <a:avLst/>
            </a:prstGeom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FD03716E-F26C-55C4-4C59-B1E444D5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01244" y="10306313"/>
              <a:ext cx="2743200" cy="2884239"/>
            </a:xfrm>
            <a:prstGeom prst="rect">
              <a:avLst/>
            </a:prstGeom>
          </p:spPr>
        </p:pic>
        <p:pic>
          <p:nvPicPr>
            <p:cNvPr id="21" name="그림 21">
              <a:extLst>
                <a:ext uri="{FF2B5EF4-FFF2-40B4-BE49-F238E27FC236}">
                  <a16:creationId xmlns:a16="http://schemas.microsoft.com/office/drawing/2014/main" id="{592DFDE8-11B9-3B54-E365-6D4FE788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01244" y="1319203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13B7D652-5D93-1D44-EF2A-6356F90C9071}"/>
              </a:ext>
            </a:extLst>
          </p:cNvPr>
          <p:cNvGrpSpPr/>
          <p:nvPr/>
        </p:nvGrpSpPr>
        <p:grpSpPr>
          <a:xfrm>
            <a:off x="15312004" y="2086206"/>
            <a:ext cx="2743200" cy="8669790"/>
            <a:chOff x="30779614" y="7430102"/>
            <a:chExt cx="2743200" cy="8669790"/>
          </a:xfrm>
        </p:grpSpPr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E1435A3D-6437-C1E2-98B2-FC61050B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779614" y="7430102"/>
              <a:ext cx="2743200" cy="2891290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BF578FDA-6946-727E-F674-9284B036F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779614" y="10322878"/>
              <a:ext cx="2743200" cy="2884239"/>
            </a:xfrm>
            <a:prstGeom prst="rect">
              <a:avLst/>
            </a:prstGeom>
          </p:spPr>
        </p:pic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36C053E3-DF63-35D0-CC7E-67DA068CB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779614" y="13208602"/>
              <a:ext cx="2743200" cy="289129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319B567-8E4D-881F-294F-96AFF5789C52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893832-BF13-87E9-475B-A0DCD017D230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D5756C-4D43-D3D7-A056-52600894F91A}"/>
                </a:ext>
              </a:extLst>
            </p:cNvPr>
            <p:cNvSpPr txBox="1"/>
            <p:nvPr/>
          </p:nvSpPr>
          <p:spPr>
            <a:xfrm>
              <a:off x="6100761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4ED128-DBA3-0079-32E5-68AFBDB0C7D9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EEBED3-39B6-8D9B-76EF-7134A313B7C9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A020DF-5A18-BC2C-1991-8AFF2F84A393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416ADFD5-05DA-A825-1D24-E2364CDBF5A3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 </a:t>
              </a:r>
              <a:r>
                <a:rPr lang="ko-KR" altLang="en-US" sz="4400" dirty="0">
                  <a:solidFill>
                    <a:srgbClr val="FF0000"/>
                  </a:solidFill>
                </a:rPr>
                <a:t>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61" name="Object 14">
              <a:extLst>
                <a:ext uri="{FF2B5EF4-FFF2-40B4-BE49-F238E27FC236}">
                  <a16:creationId xmlns:a16="http://schemas.microsoft.com/office/drawing/2014/main" id="{940DF642-5684-A784-9D5F-82B39C30F8E7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00DF2A9D-725E-B0BC-C6FD-F7FEF3CDCF29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3932E-8BA2-F8AB-5F80-DE5F155D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9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EE2D2C3E-F8AC-27C8-94C8-8E0E5E7C0C76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4" name="Object 5" descr="Object 5">
              <a:extLst>
                <a:ext uri="{FF2B5EF4-FFF2-40B4-BE49-F238E27FC236}">
                  <a16:creationId xmlns:a16="http://schemas.microsoft.com/office/drawing/2014/main" id="{454DD417-C11E-7F28-1ABC-8D90BACE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Object 6" descr="Object 6">
              <a:extLst>
                <a:ext uri="{FF2B5EF4-FFF2-40B4-BE49-F238E27FC236}">
                  <a16:creationId xmlns:a16="http://schemas.microsoft.com/office/drawing/2014/main" id="{3759FDA4-2E10-599C-FFAF-448B2E2A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1A5AF32B-2587-EC40-093C-86E528B9FFDE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6AE3CF4D-6DA8-55B9-E9C0-16FE206A7D54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1DFCE46A-339B-0896-D8A3-B0C06963E787}"/>
              </a:ext>
            </a:extLst>
          </p:cNvPr>
          <p:cNvGrpSpPr/>
          <p:nvPr/>
        </p:nvGrpSpPr>
        <p:grpSpPr>
          <a:xfrm>
            <a:off x="3009281" y="2066889"/>
            <a:ext cx="2743200" cy="8669790"/>
            <a:chOff x="18283918" y="7470162"/>
            <a:chExt cx="2743200" cy="8669790"/>
          </a:xfrm>
        </p:grpSpPr>
        <p:pic>
          <p:nvPicPr>
            <p:cNvPr id="2" name="그림 3">
              <a:extLst>
                <a:ext uri="{FF2B5EF4-FFF2-40B4-BE49-F238E27FC236}">
                  <a16:creationId xmlns:a16="http://schemas.microsoft.com/office/drawing/2014/main" id="{A99F3992-75A9-F474-B8ED-B50B58D7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3918" y="7470162"/>
              <a:ext cx="2743200" cy="2891290"/>
            </a:xfrm>
            <a:prstGeom prst="rect">
              <a:avLst/>
            </a:prstGeom>
          </p:spPr>
        </p:pic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58355DD1-3017-270A-F0D0-9541AF4B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3918" y="10362938"/>
              <a:ext cx="2743200" cy="2884239"/>
            </a:xfrm>
            <a:prstGeom prst="rect">
              <a:avLst/>
            </a:prstGeom>
          </p:spPr>
        </p:pic>
        <p:pic>
          <p:nvPicPr>
            <p:cNvPr id="18" name="그림 18">
              <a:extLst>
                <a:ext uri="{FF2B5EF4-FFF2-40B4-BE49-F238E27FC236}">
                  <a16:creationId xmlns:a16="http://schemas.microsoft.com/office/drawing/2014/main" id="{801333FB-3A18-A150-A324-DF3F899C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3918" y="13248662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1C4E99A8-0086-6295-E257-0BD375AD9097}"/>
              </a:ext>
            </a:extLst>
          </p:cNvPr>
          <p:cNvGrpSpPr/>
          <p:nvPr/>
        </p:nvGrpSpPr>
        <p:grpSpPr>
          <a:xfrm>
            <a:off x="6139068" y="2068610"/>
            <a:ext cx="2743200" cy="8669790"/>
            <a:chOff x="21428548" y="7486727"/>
            <a:chExt cx="2743200" cy="8669790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7FC6238A-A4E0-6814-D917-7AFD3EAB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28548" y="7486727"/>
              <a:ext cx="2743200" cy="2891290"/>
            </a:xfrm>
            <a:prstGeom prst="rect">
              <a:avLst/>
            </a:prstGeom>
          </p:spPr>
        </p:pic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AE86345C-7FD6-CF21-2AC8-84DB228C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28548" y="10379503"/>
              <a:ext cx="2743200" cy="2884239"/>
            </a:xfrm>
            <a:prstGeom prst="rect">
              <a:avLst/>
            </a:prstGeom>
          </p:spPr>
        </p:pic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BD54EF7A-ECB9-7CB8-19B2-E1C14C48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28548" y="1326522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10070D2D-4E07-2F37-5BF7-CC28CCFEB24E}"/>
              </a:ext>
            </a:extLst>
          </p:cNvPr>
          <p:cNvGrpSpPr/>
          <p:nvPr/>
        </p:nvGrpSpPr>
        <p:grpSpPr>
          <a:xfrm>
            <a:off x="9194632" y="2083454"/>
            <a:ext cx="2743200" cy="8669790"/>
            <a:chOff x="24573178" y="7486727"/>
            <a:chExt cx="2743200" cy="8669790"/>
          </a:xfrm>
        </p:grpSpPr>
        <p:pic>
          <p:nvPicPr>
            <p:cNvPr id="5" name="그림 7">
              <a:extLst>
                <a:ext uri="{FF2B5EF4-FFF2-40B4-BE49-F238E27FC236}">
                  <a16:creationId xmlns:a16="http://schemas.microsoft.com/office/drawing/2014/main" id="{DB2F36B0-8D91-F8BC-DD19-99BF9B90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573178" y="7486727"/>
              <a:ext cx="2743200" cy="2891290"/>
            </a:xfrm>
            <a:prstGeom prst="rect">
              <a:avLst/>
            </a:prstGeom>
          </p:spPr>
        </p:pic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728F8614-C9F3-C4FC-D245-AA76ADE8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73178" y="10379503"/>
              <a:ext cx="2743200" cy="2884239"/>
            </a:xfrm>
            <a:prstGeom prst="rect">
              <a:avLst/>
            </a:prstGeom>
          </p:spPr>
        </p:pic>
        <p:pic>
          <p:nvPicPr>
            <p:cNvPr id="20" name="그림 20">
              <a:extLst>
                <a:ext uri="{FF2B5EF4-FFF2-40B4-BE49-F238E27FC236}">
                  <a16:creationId xmlns:a16="http://schemas.microsoft.com/office/drawing/2014/main" id="{A12AAB91-85E8-1C90-9540-B06D50F3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573178" y="1326522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E18ACA65-C211-1295-B7BC-DD713F250DF3}"/>
              </a:ext>
            </a:extLst>
          </p:cNvPr>
          <p:cNvGrpSpPr/>
          <p:nvPr/>
        </p:nvGrpSpPr>
        <p:grpSpPr>
          <a:xfrm>
            <a:off x="12222231" y="2068610"/>
            <a:ext cx="2743200" cy="8669790"/>
            <a:chOff x="27734374" y="7486727"/>
            <a:chExt cx="2743200" cy="8669790"/>
          </a:xfrm>
        </p:grpSpPr>
        <p:pic>
          <p:nvPicPr>
            <p:cNvPr id="8" name="그림 11">
              <a:extLst>
                <a:ext uri="{FF2B5EF4-FFF2-40B4-BE49-F238E27FC236}">
                  <a16:creationId xmlns:a16="http://schemas.microsoft.com/office/drawing/2014/main" id="{F89BECA2-1843-03C5-DB03-F9AC0E56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734374" y="7486727"/>
              <a:ext cx="2743200" cy="2891290"/>
            </a:xfrm>
            <a:prstGeom prst="rect">
              <a:avLst/>
            </a:prstGeom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B081EF89-FF21-66DA-1C32-99A97B67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34374" y="10379503"/>
              <a:ext cx="2743200" cy="2884239"/>
            </a:xfrm>
            <a:prstGeom prst="rect">
              <a:avLst/>
            </a:prstGeom>
          </p:spPr>
        </p:pic>
        <p:pic>
          <p:nvPicPr>
            <p:cNvPr id="21" name="그림 21">
              <a:extLst>
                <a:ext uri="{FF2B5EF4-FFF2-40B4-BE49-F238E27FC236}">
                  <a16:creationId xmlns:a16="http://schemas.microsoft.com/office/drawing/2014/main" id="{BAE3FC8B-7240-5A4E-C542-0E1EF646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4374" y="13265227"/>
              <a:ext cx="2743200" cy="2891290"/>
            </a:xfrm>
            <a:prstGeom prst="rect">
              <a:avLst/>
            </a:prstGeom>
          </p:spPr>
        </p:pic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C90A7ADA-E2F7-33D6-FA08-488DAAAA49BC}"/>
              </a:ext>
            </a:extLst>
          </p:cNvPr>
          <p:cNvGrpSpPr/>
          <p:nvPr/>
        </p:nvGrpSpPr>
        <p:grpSpPr>
          <a:xfrm>
            <a:off x="15374822" y="2081733"/>
            <a:ext cx="2743200" cy="8669790"/>
            <a:chOff x="30812744" y="7470162"/>
            <a:chExt cx="2743200" cy="8669790"/>
          </a:xfrm>
        </p:grpSpPr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DF801606-5E2C-F0A0-B3D7-8D84F132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812744" y="7470162"/>
              <a:ext cx="2743200" cy="2891290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127C61C4-47CD-842A-5A6D-835D86B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812744" y="10362938"/>
              <a:ext cx="2743200" cy="2884239"/>
            </a:xfrm>
            <a:prstGeom prst="rect">
              <a:avLst/>
            </a:prstGeom>
          </p:spPr>
        </p:pic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4FC90CB9-5BD7-3D6E-6DF9-9AF57DB9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812744" y="13248662"/>
              <a:ext cx="2743200" cy="289129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6089EC1-E71C-EB2E-93E7-B1A15DCC4D83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B5D69D3-9206-27E5-6D57-B1D221031BAE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F24211-A9A8-6972-41C4-21763F2D5A2E}"/>
                </a:ext>
              </a:extLst>
            </p:cNvPr>
            <p:cNvSpPr txBox="1"/>
            <p:nvPr/>
          </p:nvSpPr>
          <p:spPr>
            <a:xfrm>
              <a:off x="6100761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557CCF-BF0D-AE02-CE29-C166ED5037A0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80A814-3F87-1807-A929-559BB0EEA0F9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2A7715-839F-3DEF-8DAA-647A9C5E83F8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DF9D0A3E-5019-B971-818B-FE1FCD3B50A3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</a:t>
              </a:r>
              <a:r>
                <a:rPr lang="ko-KR" altLang="en-US" sz="4400" dirty="0">
                  <a:solidFill>
                    <a:srgbClr val="FF0000"/>
                  </a:solidFill>
                </a:rPr>
                <a:t> 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61" name="Object 14">
              <a:extLst>
                <a:ext uri="{FF2B5EF4-FFF2-40B4-BE49-F238E27FC236}">
                  <a16:creationId xmlns:a16="http://schemas.microsoft.com/office/drawing/2014/main" id="{4963292A-96FD-AA65-0E27-8014614675D1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11E77B07-FAE3-105B-C528-822EBC20FF61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A746B-2C72-6662-14B9-6211310B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3F27E039-756A-906A-179E-D7CF0C8AD637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4" name="Object 5" descr="Object 5">
              <a:extLst>
                <a:ext uri="{FF2B5EF4-FFF2-40B4-BE49-F238E27FC236}">
                  <a16:creationId xmlns:a16="http://schemas.microsoft.com/office/drawing/2014/main" id="{270EA2DD-0A88-FC97-7FFA-833DE80C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96428DAE-7F79-D94D-4657-65199A43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76654E61-F35E-316B-BF51-3BE06F8E3E0E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F1849EA-B5DA-7F33-49B7-F5B301CB87DA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7109EE6-3251-D2B2-AB84-92BCA22A6CE4}"/>
              </a:ext>
            </a:extLst>
          </p:cNvPr>
          <p:cNvGrpSpPr/>
          <p:nvPr/>
        </p:nvGrpSpPr>
        <p:grpSpPr>
          <a:xfrm>
            <a:off x="6097934" y="2060695"/>
            <a:ext cx="2743200" cy="8686035"/>
            <a:chOff x="21417103" y="8087422"/>
            <a:chExt cx="2743200" cy="8686035"/>
          </a:xfrm>
        </p:grpSpPr>
        <p:pic>
          <p:nvPicPr>
            <p:cNvPr id="25" name="그림 25">
              <a:extLst>
                <a:ext uri="{FF2B5EF4-FFF2-40B4-BE49-F238E27FC236}">
                  <a16:creationId xmlns:a16="http://schemas.microsoft.com/office/drawing/2014/main" id="{DDAC5296-2DA1-E730-67E1-18B1387B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17103" y="8087422"/>
              <a:ext cx="2743200" cy="2891290"/>
            </a:xfrm>
            <a:prstGeom prst="rect">
              <a:avLst/>
            </a:prstGeom>
          </p:spPr>
        </p:pic>
        <p:pic>
          <p:nvPicPr>
            <p:cNvPr id="30" name="그림 30">
              <a:extLst>
                <a:ext uri="{FF2B5EF4-FFF2-40B4-BE49-F238E27FC236}">
                  <a16:creationId xmlns:a16="http://schemas.microsoft.com/office/drawing/2014/main" id="{6C8B4D3B-FE32-0B76-911D-879CF876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17103" y="10988320"/>
              <a:ext cx="2743200" cy="2884239"/>
            </a:xfrm>
            <a:prstGeom prst="rect">
              <a:avLst/>
            </a:prstGeom>
          </p:spPr>
        </p:pic>
        <p:pic>
          <p:nvPicPr>
            <p:cNvPr id="35" name="그림 35">
              <a:extLst>
                <a:ext uri="{FF2B5EF4-FFF2-40B4-BE49-F238E27FC236}">
                  <a16:creationId xmlns:a16="http://schemas.microsoft.com/office/drawing/2014/main" id="{0CDBAB44-A949-800F-C7D4-2A94BF72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17103" y="13882167"/>
              <a:ext cx="2743200" cy="289129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9CE5162-7C99-D987-2BAE-3E805D36B4DC}"/>
              </a:ext>
            </a:extLst>
          </p:cNvPr>
          <p:cNvGrpSpPr/>
          <p:nvPr/>
        </p:nvGrpSpPr>
        <p:grpSpPr>
          <a:xfrm>
            <a:off x="9190570" y="2060695"/>
            <a:ext cx="2743201" cy="8686035"/>
            <a:chOff x="24569116" y="8087422"/>
            <a:chExt cx="2743201" cy="8686035"/>
          </a:xfrm>
        </p:grpSpPr>
        <p:pic>
          <p:nvPicPr>
            <p:cNvPr id="26" name="그림 26">
              <a:extLst>
                <a:ext uri="{FF2B5EF4-FFF2-40B4-BE49-F238E27FC236}">
                  <a16:creationId xmlns:a16="http://schemas.microsoft.com/office/drawing/2014/main" id="{9C4A156B-D086-466E-E3CD-82EB7BE0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69116" y="8087422"/>
              <a:ext cx="2743200" cy="2891290"/>
            </a:xfrm>
            <a:prstGeom prst="rect">
              <a:avLst/>
            </a:prstGeom>
          </p:spPr>
        </p:pic>
        <p:pic>
          <p:nvPicPr>
            <p:cNvPr id="31" name="그림 31">
              <a:extLst>
                <a:ext uri="{FF2B5EF4-FFF2-40B4-BE49-F238E27FC236}">
                  <a16:creationId xmlns:a16="http://schemas.microsoft.com/office/drawing/2014/main" id="{441810B3-5672-E417-CCE8-5DF24909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69117" y="10988320"/>
              <a:ext cx="2743200" cy="2884239"/>
            </a:xfrm>
            <a:prstGeom prst="rect">
              <a:avLst/>
            </a:prstGeom>
          </p:spPr>
        </p:pic>
        <p:pic>
          <p:nvPicPr>
            <p:cNvPr id="36" name="그림 36">
              <a:extLst>
                <a:ext uri="{FF2B5EF4-FFF2-40B4-BE49-F238E27FC236}">
                  <a16:creationId xmlns:a16="http://schemas.microsoft.com/office/drawing/2014/main" id="{03F8FC94-F73F-5A87-A17B-0DC80D0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69117" y="13882167"/>
              <a:ext cx="2743200" cy="289129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EBD031C-5BD6-7884-309A-0CF47918C16C}"/>
              </a:ext>
            </a:extLst>
          </p:cNvPr>
          <p:cNvGrpSpPr/>
          <p:nvPr/>
        </p:nvGrpSpPr>
        <p:grpSpPr>
          <a:xfrm>
            <a:off x="12223831" y="2060695"/>
            <a:ext cx="2743200" cy="8686035"/>
            <a:chOff x="27721130" y="8087422"/>
            <a:chExt cx="2743200" cy="8686035"/>
          </a:xfrm>
        </p:grpSpPr>
        <p:pic>
          <p:nvPicPr>
            <p:cNvPr id="27" name="그림 27">
              <a:extLst>
                <a:ext uri="{FF2B5EF4-FFF2-40B4-BE49-F238E27FC236}">
                  <a16:creationId xmlns:a16="http://schemas.microsoft.com/office/drawing/2014/main" id="{C54AC214-68E7-FDEE-D0A7-7EB32E1A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721130" y="8087422"/>
              <a:ext cx="2743200" cy="2891290"/>
            </a:xfrm>
            <a:prstGeom prst="rect">
              <a:avLst/>
            </a:prstGeom>
          </p:spPr>
        </p:pic>
        <p:pic>
          <p:nvPicPr>
            <p:cNvPr id="32" name="그림 32">
              <a:extLst>
                <a:ext uri="{FF2B5EF4-FFF2-40B4-BE49-F238E27FC236}">
                  <a16:creationId xmlns:a16="http://schemas.microsoft.com/office/drawing/2014/main" id="{C47ABD97-B35B-FD4C-BDF8-E1057273C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721130" y="10988320"/>
              <a:ext cx="2743200" cy="2884239"/>
            </a:xfrm>
            <a:prstGeom prst="rect">
              <a:avLst/>
            </a:prstGeom>
          </p:spPr>
        </p:pic>
        <p:pic>
          <p:nvPicPr>
            <p:cNvPr id="37" name="그림 37">
              <a:extLst>
                <a:ext uri="{FF2B5EF4-FFF2-40B4-BE49-F238E27FC236}">
                  <a16:creationId xmlns:a16="http://schemas.microsoft.com/office/drawing/2014/main" id="{8F20763B-A02E-8D67-8040-3B7EDA30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721130" y="13882167"/>
              <a:ext cx="2743200" cy="28912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034AF3B-5C18-E940-8C6E-348E6210AFE2}"/>
              </a:ext>
            </a:extLst>
          </p:cNvPr>
          <p:cNvGrpSpPr/>
          <p:nvPr/>
        </p:nvGrpSpPr>
        <p:grpSpPr>
          <a:xfrm>
            <a:off x="15329592" y="2062416"/>
            <a:ext cx="2743200" cy="8686035"/>
            <a:chOff x="30856579" y="8103987"/>
            <a:chExt cx="2743200" cy="8686035"/>
          </a:xfrm>
        </p:grpSpPr>
        <p:pic>
          <p:nvPicPr>
            <p:cNvPr id="28" name="그림 28">
              <a:extLst>
                <a:ext uri="{FF2B5EF4-FFF2-40B4-BE49-F238E27FC236}">
                  <a16:creationId xmlns:a16="http://schemas.microsoft.com/office/drawing/2014/main" id="{39BE1BF5-D8B6-1ED2-D511-9CA3D697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856579" y="8103987"/>
              <a:ext cx="2743200" cy="2891290"/>
            </a:xfrm>
            <a:prstGeom prst="rect">
              <a:avLst/>
            </a:prstGeom>
          </p:spPr>
        </p:pic>
        <p:pic>
          <p:nvPicPr>
            <p:cNvPr id="33" name="그림 33">
              <a:extLst>
                <a:ext uri="{FF2B5EF4-FFF2-40B4-BE49-F238E27FC236}">
                  <a16:creationId xmlns:a16="http://schemas.microsoft.com/office/drawing/2014/main" id="{81B9C88C-C9A5-FB1F-FC26-BFEF49517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856579" y="11004885"/>
              <a:ext cx="2743200" cy="2884239"/>
            </a:xfrm>
            <a:prstGeom prst="rect">
              <a:avLst/>
            </a:prstGeom>
          </p:spPr>
        </p:pic>
        <p:pic>
          <p:nvPicPr>
            <p:cNvPr id="38" name="그림 38">
              <a:extLst>
                <a:ext uri="{FF2B5EF4-FFF2-40B4-BE49-F238E27FC236}">
                  <a16:creationId xmlns:a16="http://schemas.microsoft.com/office/drawing/2014/main" id="{E6B227BB-0A4C-B764-B419-98B7CA8A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856579" y="13898732"/>
              <a:ext cx="2743200" cy="289129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00AC35-4E2B-A5F1-38A1-560B7562DB7A}"/>
              </a:ext>
            </a:extLst>
          </p:cNvPr>
          <p:cNvGrpSpPr/>
          <p:nvPr/>
        </p:nvGrpSpPr>
        <p:grpSpPr>
          <a:xfrm>
            <a:off x="3036706" y="2060695"/>
            <a:ext cx="2743200" cy="8686035"/>
            <a:chOff x="18281654" y="8087422"/>
            <a:chExt cx="2743200" cy="8686035"/>
          </a:xfrm>
        </p:grpSpPr>
        <p:pic>
          <p:nvPicPr>
            <p:cNvPr id="29" name="그림 29">
              <a:extLst>
                <a:ext uri="{FF2B5EF4-FFF2-40B4-BE49-F238E27FC236}">
                  <a16:creationId xmlns:a16="http://schemas.microsoft.com/office/drawing/2014/main" id="{B78C22F1-3E77-8709-E43E-0A1F8FAE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281654" y="8087422"/>
              <a:ext cx="2743200" cy="2891290"/>
            </a:xfrm>
            <a:prstGeom prst="rect">
              <a:avLst/>
            </a:prstGeom>
          </p:spPr>
        </p:pic>
        <p:pic>
          <p:nvPicPr>
            <p:cNvPr id="34" name="그림 34">
              <a:extLst>
                <a:ext uri="{FF2B5EF4-FFF2-40B4-BE49-F238E27FC236}">
                  <a16:creationId xmlns:a16="http://schemas.microsoft.com/office/drawing/2014/main" id="{8076E925-56BB-23F6-7037-0BB9F6420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8281654" y="10988320"/>
              <a:ext cx="2743200" cy="2884239"/>
            </a:xfrm>
            <a:prstGeom prst="rect">
              <a:avLst/>
            </a:prstGeom>
          </p:spPr>
        </p:pic>
        <p:pic>
          <p:nvPicPr>
            <p:cNvPr id="39" name="그림 39">
              <a:extLst>
                <a:ext uri="{FF2B5EF4-FFF2-40B4-BE49-F238E27FC236}">
                  <a16:creationId xmlns:a16="http://schemas.microsoft.com/office/drawing/2014/main" id="{F1C26469-2C54-65E0-B7AB-E14C97BC5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281654" y="13882167"/>
              <a:ext cx="2743200" cy="289129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4F99AAA-29B0-DE43-CC9F-35478B6260A3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4429FF-A272-45B2-2B62-62F8AE148E57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9F326-8483-80A0-A0B9-F28FC0FDFCDE}"/>
                </a:ext>
              </a:extLst>
            </p:cNvPr>
            <p:cNvSpPr txBox="1"/>
            <p:nvPr/>
          </p:nvSpPr>
          <p:spPr>
            <a:xfrm>
              <a:off x="6100761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1BCF5D-6DAF-8238-51C1-4F8747EC3C3B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6F8119-3BB2-5DA4-194A-75038EA11242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33BC42-0B54-D1F5-332F-E76E7EE4B19D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1EF61158-51F1-C1E5-0365-17D44A68DDC1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</a:t>
              </a:r>
              <a:r>
                <a:rPr lang="ko-KR" altLang="en-US" sz="4400" dirty="0">
                  <a:solidFill>
                    <a:srgbClr val="FF0000"/>
                  </a:solidFill>
                </a:rPr>
                <a:t> 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F9DFA69B-B934-8169-DC6A-96E8B625D0E0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11B0E2BC-46E2-E58E-D8D0-FB1410E3A3A7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7E1C2A-3113-511F-4B7B-62F382C1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21BD53-7D48-EF86-1FC4-F0A198847862}"/>
              </a:ext>
            </a:extLst>
          </p:cNvPr>
          <p:cNvSpPr txBox="1"/>
          <p:nvPr/>
        </p:nvSpPr>
        <p:spPr>
          <a:xfrm>
            <a:off x="2469444" y="1905000"/>
            <a:ext cx="6138333" cy="4092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C48F88D6-5292-ECF8-E791-1F169B8D834E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0" name="Object 5" descr="Object 5">
              <a:extLst>
                <a:ext uri="{FF2B5EF4-FFF2-40B4-BE49-F238E27FC236}">
                  <a16:creationId xmlns:a16="http://schemas.microsoft.com/office/drawing/2014/main" id="{2CC776FC-F722-99F9-07A5-03EE15BF8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Object 6" descr="Object 6">
              <a:extLst>
                <a:ext uri="{FF2B5EF4-FFF2-40B4-BE49-F238E27FC236}">
                  <a16:creationId xmlns:a16="http://schemas.microsoft.com/office/drawing/2014/main" id="{010C4466-B666-B4B0-EB48-948DFFA4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Object 9">
            <a:extLst>
              <a:ext uri="{FF2B5EF4-FFF2-40B4-BE49-F238E27FC236}">
                <a16:creationId xmlns:a16="http://schemas.microsoft.com/office/drawing/2014/main" id="{183BD396-AD58-7242-0A2F-6B3A74F6DE24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0379A49C-3035-7541-351C-08D526065C80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5185C53-E34A-6E65-C6BD-CFF4D0544AA4}"/>
              </a:ext>
            </a:extLst>
          </p:cNvPr>
          <p:cNvGrpSpPr/>
          <p:nvPr/>
        </p:nvGrpSpPr>
        <p:grpSpPr>
          <a:xfrm>
            <a:off x="12241640" y="2070543"/>
            <a:ext cx="2743201" cy="8689559"/>
            <a:chOff x="27649874" y="8171491"/>
            <a:chExt cx="2743201" cy="8689559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B96898DD-45F0-C624-5ECC-BDE33C42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49875" y="8171491"/>
              <a:ext cx="2743200" cy="2891290"/>
            </a:xfrm>
            <a:prstGeom prst="rect">
              <a:avLst/>
            </a:prstGeom>
          </p:spPr>
        </p:pic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849FF6BC-9AB1-FEF9-99E4-B647FADC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49875" y="13962708"/>
              <a:ext cx="2743200" cy="2898342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923C68A7-F28A-36F6-DDC0-9195E9A84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49874" y="11072389"/>
              <a:ext cx="2743200" cy="288423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8C8E53-A6DD-4AE4-3526-4989B4C86745}"/>
              </a:ext>
            </a:extLst>
          </p:cNvPr>
          <p:cNvGrpSpPr/>
          <p:nvPr/>
        </p:nvGrpSpPr>
        <p:grpSpPr>
          <a:xfrm>
            <a:off x="3003743" y="2068822"/>
            <a:ext cx="2743201" cy="8686033"/>
            <a:chOff x="18293224" y="8154926"/>
            <a:chExt cx="2743201" cy="8686033"/>
          </a:xfrm>
        </p:grpSpPr>
        <p:pic>
          <p:nvPicPr>
            <p:cNvPr id="5" name="그림 7">
              <a:extLst>
                <a:ext uri="{FF2B5EF4-FFF2-40B4-BE49-F238E27FC236}">
                  <a16:creationId xmlns:a16="http://schemas.microsoft.com/office/drawing/2014/main" id="{4DFA3E5C-38DA-4647-8218-2D9777CC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93225" y="8154926"/>
              <a:ext cx="2743200" cy="2891290"/>
            </a:xfrm>
            <a:prstGeom prst="rect">
              <a:avLst/>
            </a:prstGeom>
          </p:spPr>
        </p:pic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20E5F678-B92B-AB69-C735-2A0080FC1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93225" y="13949669"/>
              <a:ext cx="2743200" cy="2891290"/>
            </a:xfrm>
            <a:prstGeom prst="rect">
              <a:avLst/>
            </a:prstGeom>
          </p:spPr>
        </p:pic>
        <p:pic>
          <p:nvPicPr>
            <p:cNvPr id="25" name="그림 25">
              <a:extLst>
                <a:ext uri="{FF2B5EF4-FFF2-40B4-BE49-F238E27FC236}">
                  <a16:creationId xmlns:a16="http://schemas.microsoft.com/office/drawing/2014/main" id="{4EADC2B2-1385-E57A-6501-6A867242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293224" y="11055824"/>
              <a:ext cx="2743200" cy="2884239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E1841B0-A7F0-7647-24F4-A288BA712AD9}"/>
              </a:ext>
            </a:extLst>
          </p:cNvPr>
          <p:cNvGrpSpPr/>
          <p:nvPr/>
        </p:nvGrpSpPr>
        <p:grpSpPr>
          <a:xfrm>
            <a:off x="6134030" y="2070543"/>
            <a:ext cx="2743200" cy="8686033"/>
            <a:chOff x="21378978" y="8171491"/>
            <a:chExt cx="2743200" cy="8686033"/>
          </a:xfrm>
        </p:grpSpPr>
        <p:pic>
          <p:nvPicPr>
            <p:cNvPr id="8" name="그림 11">
              <a:extLst>
                <a:ext uri="{FF2B5EF4-FFF2-40B4-BE49-F238E27FC236}">
                  <a16:creationId xmlns:a16="http://schemas.microsoft.com/office/drawing/2014/main" id="{7E5522E4-33F1-7A1E-9361-97BE7F82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378978" y="8171491"/>
              <a:ext cx="2743200" cy="2891290"/>
            </a:xfrm>
            <a:prstGeom prst="rect">
              <a:avLst/>
            </a:prstGeom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EFD67C17-FAC9-1D84-DAB3-554455B5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378978" y="13966234"/>
              <a:ext cx="2743200" cy="2891290"/>
            </a:xfrm>
            <a:prstGeom prst="rect">
              <a:avLst/>
            </a:prstGeom>
          </p:spPr>
        </p:pic>
        <p:pic>
          <p:nvPicPr>
            <p:cNvPr id="26" name="그림 26">
              <a:extLst>
                <a:ext uri="{FF2B5EF4-FFF2-40B4-BE49-F238E27FC236}">
                  <a16:creationId xmlns:a16="http://schemas.microsoft.com/office/drawing/2014/main" id="{B3FD6E9A-4459-1C3F-3067-703C0142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378978" y="11072389"/>
              <a:ext cx="2743200" cy="2884239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98232C2-80E2-AD2E-09DC-8D7A12570AF4}"/>
              </a:ext>
            </a:extLst>
          </p:cNvPr>
          <p:cNvGrpSpPr/>
          <p:nvPr/>
        </p:nvGrpSpPr>
        <p:grpSpPr>
          <a:xfrm>
            <a:off x="9137601" y="2070543"/>
            <a:ext cx="2743201" cy="8686033"/>
            <a:chOff x="24530991" y="8171491"/>
            <a:chExt cx="2743201" cy="8686033"/>
          </a:xfrm>
        </p:grpSpPr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D9062083-5110-BAEF-3FE8-D1513679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530991" y="8171491"/>
              <a:ext cx="2743200" cy="2891290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C29BC302-064C-7975-0D64-D90D5408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530991" y="13966234"/>
              <a:ext cx="2743200" cy="2891290"/>
            </a:xfrm>
            <a:prstGeom prst="rect">
              <a:avLst/>
            </a:prstGeom>
          </p:spPr>
        </p:pic>
        <p:pic>
          <p:nvPicPr>
            <p:cNvPr id="27" name="그림 27">
              <a:extLst>
                <a:ext uri="{FF2B5EF4-FFF2-40B4-BE49-F238E27FC236}">
                  <a16:creationId xmlns:a16="http://schemas.microsoft.com/office/drawing/2014/main" id="{D8D2CF74-7147-32A3-7966-AC474D01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4530992" y="11072389"/>
              <a:ext cx="2743200" cy="2884239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3FF6E02-C2D1-4F6D-9F67-7FA552EFCF17}"/>
              </a:ext>
            </a:extLst>
          </p:cNvPr>
          <p:cNvGrpSpPr/>
          <p:nvPr/>
        </p:nvGrpSpPr>
        <p:grpSpPr>
          <a:xfrm>
            <a:off x="15304590" y="2087108"/>
            <a:ext cx="2743200" cy="8689559"/>
            <a:chOff x="30801889" y="8188056"/>
            <a:chExt cx="2743200" cy="8689559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B1CBCB20-D2F9-8668-CDAF-60D9DDFEB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801889" y="8188056"/>
              <a:ext cx="2743200" cy="2891290"/>
            </a:xfrm>
            <a:prstGeom prst="rect">
              <a:avLst/>
            </a:prstGeom>
          </p:spPr>
        </p:pic>
        <p:pic>
          <p:nvPicPr>
            <p:cNvPr id="18" name="그림 18">
              <a:extLst>
                <a:ext uri="{FF2B5EF4-FFF2-40B4-BE49-F238E27FC236}">
                  <a16:creationId xmlns:a16="http://schemas.microsoft.com/office/drawing/2014/main" id="{0C1EC7DE-C5FC-A056-5D80-CBC350CC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801889" y="13979273"/>
              <a:ext cx="2743200" cy="2898342"/>
            </a:xfrm>
            <a:prstGeom prst="rect">
              <a:avLst/>
            </a:prstGeom>
          </p:spPr>
        </p:pic>
        <p:pic>
          <p:nvPicPr>
            <p:cNvPr id="28" name="그림 28">
              <a:extLst>
                <a:ext uri="{FF2B5EF4-FFF2-40B4-BE49-F238E27FC236}">
                  <a16:creationId xmlns:a16="http://schemas.microsoft.com/office/drawing/2014/main" id="{F115E388-3370-2CC0-C02A-10CF0921C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801889" y="11088954"/>
              <a:ext cx="2743200" cy="288423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57A9CB0-9A42-4A34-97A5-3A71B0554262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0D25F9-D58D-1F37-1810-F92E43A65961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E386F2-63D3-D362-7B9F-2790B1D8EE9F}"/>
                </a:ext>
              </a:extLst>
            </p:cNvPr>
            <p:cNvSpPr txBox="1"/>
            <p:nvPr/>
          </p:nvSpPr>
          <p:spPr>
            <a:xfrm>
              <a:off x="6100761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491B59-58E3-23BD-2ACF-B40DCEB4F84F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CC7C09-D3A1-53EA-55C4-6128CCF44F47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03F49B-B175-1FFB-8214-D41BF55952AB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5261E572-16AA-1916-804A-47E052926A2C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</a:t>
              </a:r>
              <a:r>
                <a:rPr lang="ko-KR" altLang="en-US" sz="4400" dirty="0">
                  <a:solidFill>
                    <a:srgbClr val="FF0000"/>
                  </a:solidFill>
                </a:rPr>
                <a:t> 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2ED1A53A-2C5E-3218-8F9F-F1D9AF9A6D31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53" name="Object 14">
              <a:extLst>
                <a:ext uri="{FF2B5EF4-FFF2-40B4-BE49-F238E27FC236}">
                  <a16:creationId xmlns:a16="http://schemas.microsoft.com/office/drawing/2014/main" id="{F12F49DC-0D9D-BAB4-D6F3-6224D8F00B82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67E57-CA0D-D196-E65E-53A6998D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6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F9EE8C8-0293-6DC4-BF3C-64E3E671C0E6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4" name="Object 5" descr="Object 5">
              <a:extLst>
                <a:ext uri="{FF2B5EF4-FFF2-40B4-BE49-F238E27FC236}">
                  <a16:creationId xmlns:a16="http://schemas.microsoft.com/office/drawing/2014/main" id="{7565236D-E921-8625-D5B6-16F358F3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Object 6" descr="Object 6">
              <a:extLst>
                <a:ext uri="{FF2B5EF4-FFF2-40B4-BE49-F238E27FC236}">
                  <a16:creationId xmlns:a16="http://schemas.microsoft.com/office/drawing/2014/main" id="{C9862887-9ACE-B097-614B-D92652C7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DEADFAC6-8DC3-7B7C-E621-272A99E3F501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3. 시각화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BC57E421-4777-2F71-711A-6B3441C30D04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/>
              <a:t>시각화 -</a:t>
            </a:r>
            <a:r>
              <a:rPr lang="ko-KR" altLang="en-US">
                <a:solidFill>
                  <a:srgbClr val="3C5A93"/>
                </a:solidFill>
              </a:rPr>
              <a:t> </a:t>
            </a:r>
            <a:r>
              <a:rPr lang="ko-KR" altLang="en-US">
                <a:solidFill>
                  <a:srgbClr val="567BC4"/>
                </a:solidFill>
              </a:rPr>
              <a:t>파이 </a:t>
            </a:r>
            <a:endParaRPr lang="en-US" err="1">
              <a:solidFill>
                <a:srgbClr val="567BC4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09B0C0-9915-410A-D677-F8DBF91CB7FA}"/>
              </a:ext>
            </a:extLst>
          </p:cNvPr>
          <p:cNvGrpSpPr/>
          <p:nvPr/>
        </p:nvGrpSpPr>
        <p:grpSpPr>
          <a:xfrm>
            <a:off x="6131498" y="2071390"/>
            <a:ext cx="2743200" cy="8689560"/>
            <a:chOff x="21376446" y="8305936"/>
            <a:chExt cx="2743200" cy="8689560"/>
          </a:xfrm>
        </p:grpSpPr>
        <p:pic>
          <p:nvPicPr>
            <p:cNvPr id="2" name="그림 3">
              <a:extLst>
                <a:ext uri="{FF2B5EF4-FFF2-40B4-BE49-F238E27FC236}">
                  <a16:creationId xmlns:a16="http://schemas.microsoft.com/office/drawing/2014/main" id="{9D94FC4A-2023-A5E5-174D-4778A85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76446" y="8305936"/>
              <a:ext cx="2743200" cy="2891290"/>
            </a:xfrm>
            <a:prstGeom prst="rect">
              <a:avLst/>
            </a:prstGeom>
          </p:spPr>
        </p:pic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C3B0CA8F-00F9-6B0F-33E9-4C0C255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76446" y="14097154"/>
              <a:ext cx="2743200" cy="2898342"/>
            </a:xfrm>
            <a:prstGeom prst="rect">
              <a:avLst/>
            </a:prstGeom>
          </p:spPr>
        </p:pic>
        <p:pic>
          <p:nvPicPr>
            <p:cNvPr id="18" name="그림 18">
              <a:extLst>
                <a:ext uri="{FF2B5EF4-FFF2-40B4-BE49-F238E27FC236}">
                  <a16:creationId xmlns:a16="http://schemas.microsoft.com/office/drawing/2014/main" id="{7590DC23-B623-BDEF-BFB6-E6317747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76446" y="11206834"/>
              <a:ext cx="2743200" cy="2884239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EE49FD-870E-820B-E11A-9930392B56DF}"/>
              </a:ext>
            </a:extLst>
          </p:cNvPr>
          <p:cNvGrpSpPr/>
          <p:nvPr/>
        </p:nvGrpSpPr>
        <p:grpSpPr>
          <a:xfrm>
            <a:off x="9148074" y="2071390"/>
            <a:ext cx="2743200" cy="8689560"/>
            <a:chOff x="24452399" y="8305936"/>
            <a:chExt cx="2743200" cy="8689560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761B19BC-5853-8183-0A1E-8B4070CD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52399" y="8305936"/>
              <a:ext cx="2743200" cy="2891290"/>
            </a:xfrm>
            <a:prstGeom prst="rect">
              <a:avLst/>
            </a:prstGeom>
          </p:spPr>
        </p:pic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8A039F24-00E6-A7A3-C3AE-6E4FB1E1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2399" y="14097154"/>
              <a:ext cx="2743200" cy="2898342"/>
            </a:xfrm>
            <a:prstGeom prst="rect">
              <a:avLst/>
            </a:prstGeom>
          </p:spPr>
        </p:pic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81FBC925-47B0-2669-2A8F-4011EF30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2399" y="11206834"/>
              <a:ext cx="2743200" cy="288423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BAB6A60-CDD1-4841-40F1-40BB36B1C154}"/>
              </a:ext>
            </a:extLst>
          </p:cNvPr>
          <p:cNvGrpSpPr/>
          <p:nvPr/>
        </p:nvGrpSpPr>
        <p:grpSpPr>
          <a:xfrm>
            <a:off x="3024599" y="2070135"/>
            <a:ext cx="2743201" cy="8689560"/>
            <a:chOff x="18284392" y="8289837"/>
            <a:chExt cx="2743201" cy="8689560"/>
          </a:xfrm>
        </p:grpSpPr>
        <p:pic>
          <p:nvPicPr>
            <p:cNvPr id="5" name="그림 7">
              <a:extLst>
                <a:ext uri="{FF2B5EF4-FFF2-40B4-BE49-F238E27FC236}">
                  <a16:creationId xmlns:a16="http://schemas.microsoft.com/office/drawing/2014/main" id="{8513B7C0-D4DC-A022-DA5B-5A9BCA411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284392" y="8289837"/>
              <a:ext cx="2743200" cy="2891290"/>
            </a:xfrm>
            <a:prstGeom prst="rect">
              <a:avLst/>
            </a:prstGeom>
          </p:spPr>
        </p:pic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B27B3014-7154-9877-0698-7E3B06CE1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84392" y="14081055"/>
              <a:ext cx="2743200" cy="2898342"/>
            </a:xfrm>
            <a:prstGeom prst="rect">
              <a:avLst/>
            </a:prstGeom>
          </p:spPr>
        </p:pic>
        <p:pic>
          <p:nvPicPr>
            <p:cNvPr id="20" name="그림 20">
              <a:extLst>
                <a:ext uri="{FF2B5EF4-FFF2-40B4-BE49-F238E27FC236}">
                  <a16:creationId xmlns:a16="http://schemas.microsoft.com/office/drawing/2014/main" id="{9AA7AD60-FB2F-0EB3-0097-658B48FA8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84393" y="11190735"/>
              <a:ext cx="2743200" cy="2884239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8AFABA-5D0F-B252-F066-AE0328BEF6DE}"/>
              </a:ext>
            </a:extLst>
          </p:cNvPr>
          <p:cNvGrpSpPr/>
          <p:nvPr/>
        </p:nvGrpSpPr>
        <p:grpSpPr>
          <a:xfrm>
            <a:off x="12220266" y="2071390"/>
            <a:ext cx="2743200" cy="8689560"/>
            <a:chOff x="27480059" y="8305936"/>
            <a:chExt cx="2743200" cy="8689560"/>
          </a:xfrm>
        </p:grpSpPr>
        <p:pic>
          <p:nvPicPr>
            <p:cNvPr id="8" name="그림 11">
              <a:extLst>
                <a:ext uri="{FF2B5EF4-FFF2-40B4-BE49-F238E27FC236}">
                  <a16:creationId xmlns:a16="http://schemas.microsoft.com/office/drawing/2014/main" id="{68B49806-E861-9F51-7069-43064E20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480059" y="8305936"/>
              <a:ext cx="2743200" cy="289129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C1E4B56C-7831-631A-592C-73C54EDD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480059" y="14097154"/>
              <a:ext cx="2743200" cy="2898342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21" name="그림 21">
              <a:extLst>
                <a:ext uri="{FF2B5EF4-FFF2-40B4-BE49-F238E27FC236}">
                  <a16:creationId xmlns:a16="http://schemas.microsoft.com/office/drawing/2014/main" id="{4477C97A-185A-BCA9-07AC-047668FB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480059" y="11206834"/>
              <a:ext cx="2743200" cy="288423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9CC0FC0-BEDF-B80D-90F6-C41215FA423B}"/>
              </a:ext>
            </a:extLst>
          </p:cNvPr>
          <p:cNvGrpSpPr/>
          <p:nvPr/>
        </p:nvGrpSpPr>
        <p:grpSpPr>
          <a:xfrm>
            <a:off x="15384030" y="2055291"/>
            <a:ext cx="2743200" cy="8689560"/>
            <a:chOff x="30539913" y="8289837"/>
            <a:chExt cx="2743200" cy="8689560"/>
          </a:xfrm>
        </p:grpSpPr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7D0CC8A8-C631-D7A9-C0D2-193E9C3A9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539913" y="8289837"/>
              <a:ext cx="2743200" cy="2891290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CA8B3D42-BCD8-5CAF-E237-1B65A87B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539913" y="14081055"/>
              <a:ext cx="2743200" cy="2898342"/>
            </a:xfrm>
            <a:prstGeom prst="rect">
              <a:avLst/>
            </a:prstGeom>
          </p:spPr>
        </p:pic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589EF525-4DE6-FBFC-F5AE-553F168E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539913" y="11190735"/>
              <a:ext cx="2743200" cy="288423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C9D4F63-1914-509B-F7A3-A4D433D5E871}"/>
              </a:ext>
            </a:extLst>
          </p:cNvPr>
          <p:cNvGrpSpPr/>
          <p:nvPr/>
        </p:nvGrpSpPr>
        <p:grpSpPr>
          <a:xfrm>
            <a:off x="268059" y="2064539"/>
            <a:ext cx="17855632" cy="8686802"/>
            <a:chOff x="268059" y="2064539"/>
            <a:chExt cx="17855632" cy="86868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BD5D6B-F46A-4764-E74D-E7BF0B879220}"/>
                </a:ext>
              </a:extLst>
            </p:cNvPr>
            <p:cNvSpPr txBox="1"/>
            <p:nvPr/>
          </p:nvSpPr>
          <p:spPr>
            <a:xfrm>
              <a:off x="2986086" y="2093115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184106-1029-3FC6-A207-186873D96E03}"/>
                </a:ext>
              </a:extLst>
            </p:cNvPr>
            <p:cNvSpPr txBox="1"/>
            <p:nvPr/>
          </p:nvSpPr>
          <p:spPr>
            <a:xfrm>
              <a:off x="6100761" y="2071683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0EEAB-91C3-126A-5165-7A5A3BB419FD}"/>
                </a:ext>
              </a:extLst>
            </p:cNvPr>
            <p:cNvSpPr txBox="1"/>
            <p:nvPr/>
          </p:nvSpPr>
          <p:spPr>
            <a:xfrm>
              <a:off x="9143999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817B0C-CE43-C39C-57D3-D69C11AD4805}"/>
                </a:ext>
              </a:extLst>
            </p:cNvPr>
            <p:cNvSpPr txBox="1"/>
            <p:nvPr/>
          </p:nvSpPr>
          <p:spPr>
            <a:xfrm>
              <a:off x="12230099" y="2064540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44570B-B943-4BD2-A1F6-5D6E34821694}"/>
                </a:ext>
              </a:extLst>
            </p:cNvPr>
            <p:cNvSpPr txBox="1"/>
            <p:nvPr/>
          </p:nvSpPr>
          <p:spPr>
            <a:xfrm>
              <a:off x="15330486" y="2064539"/>
              <a:ext cx="2793205" cy="865822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A05868A8-532D-49B0-9676-E2734B3EAAE2}"/>
                </a:ext>
              </a:extLst>
            </p:cNvPr>
            <p:cNvSpPr txBox="1"/>
            <p:nvPr/>
          </p:nvSpPr>
          <p:spPr>
            <a:xfrm>
              <a:off x="325209" y="2688174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 dirty="0"/>
                <a:t>사 용 빈 도 </a:t>
              </a:r>
            </a:p>
            <a:p>
              <a:r>
                <a:rPr lang="en-US" altLang="ko-KR" sz="4400" dirty="0">
                  <a:solidFill>
                    <a:srgbClr val="FF0000"/>
                  </a:solidFill>
                </a:rPr>
                <a:t>1</a:t>
              </a:r>
              <a:r>
                <a:rPr lang="ko-KR" altLang="en-US" sz="4400" dirty="0">
                  <a:solidFill>
                    <a:srgbClr val="FF0000"/>
                  </a:solidFill>
                </a:rPr>
                <a:t> 0 0 </a:t>
              </a:r>
              <a:r>
                <a:rPr lang="ko-KR" altLang="en-US" sz="4400" dirty="0"/>
                <a:t>이 상 </a:t>
              </a:r>
              <a:endParaRPr lang="ko-KR" dirty="0"/>
            </a:p>
            <a:p>
              <a:endParaRPr lang="ko-KR" altLang="en-US" sz="4400" dirty="0"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0C83CE20-D1BF-43E6-F147-4C142082525D}"/>
                </a:ext>
              </a:extLst>
            </p:cNvPr>
            <p:cNvSpPr txBox="1"/>
            <p:nvPr/>
          </p:nvSpPr>
          <p:spPr>
            <a:xfrm>
              <a:off x="268059" y="5581392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1 0 0 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323C4598-771B-F2B3-7CFB-EDF9B3C120A4}"/>
                </a:ext>
              </a:extLst>
            </p:cNvPr>
            <p:cNvSpPr txBox="1"/>
            <p:nvPr/>
          </p:nvSpPr>
          <p:spPr>
            <a:xfrm>
              <a:off x="268059" y="8524617"/>
              <a:ext cx="3605419" cy="2123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20" rIns="45719" bIns="45720" anchor="t">
              <a:spAutoFit/>
            </a:bodyPr>
            <a:lstStyle>
              <a:lvl1pPr>
                <a:defRPr sz="10600" spc="-600">
                  <a:solidFill>
                    <a:srgbClr val="3C5A93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</a:lstStyle>
            <a:p>
              <a:r>
                <a:rPr lang="ko-KR" altLang="en-US" sz="4400"/>
                <a:t>사 용 빈 도 </a:t>
              </a:r>
            </a:p>
            <a:p>
              <a:r>
                <a:rPr lang="ko-KR" altLang="en-US" sz="4400" err="1">
                  <a:solidFill>
                    <a:srgbClr val="FF0000"/>
                  </a:solidFill>
                </a:rPr>
                <a:t>T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o</a:t>
              </a:r>
              <a:r>
                <a:rPr lang="ko-KR" altLang="en-US" sz="4400">
                  <a:solidFill>
                    <a:srgbClr val="FF0000"/>
                  </a:solidFill>
                </a:rPr>
                <a:t> </a:t>
              </a:r>
              <a:r>
                <a:rPr lang="ko-KR" altLang="en-US" sz="4400" err="1">
                  <a:solidFill>
                    <a:srgbClr val="FF0000"/>
                  </a:solidFill>
                </a:rPr>
                <a:t>p</a:t>
              </a:r>
              <a:r>
                <a:rPr lang="ko-KR" altLang="en-US" sz="4400">
                  <a:solidFill>
                    <a:srgbClr val="FF0000"/>
                  </a:solidFill>
                </a:rPr>
                <a:t> 2 0 </a:t>
              </a:r>
              <a:r>
                <a:rPr lang="ko-KR" altLang="en-US" sz="4400"/>
                <a:t> </a:t>
              </a:r>
              <a:endParaRPr lang="ko-KR"/>
            </a:p>
            <a:p>
              <a:endParaRPr lang="ko-KR" altLang="en-US" sz="440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2F3A4-81FF-44E6-D15C-4A0D9F5E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0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12000" dirty="0"/>
              <a:t>4. R/W </a:t>
            </a:r>
            <a:r>
              <a:rPr lang="ko-KR" altLang="en-US" sz="12000" dirty="0"/>
              <a:t>시각화</a:t>
            </a:r>
            <a:endParaRPr sz="12000" dirty="0">
              <a:solidFill>
                <a:srgbClr val="567BC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F9EE8C8-0293-6DC4-BF3C-64E3E671C0E6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4" name="Object 5" descr="Object 5">
              <a:extLst>
                <a:ext uri="{FF2B5EF4-FFF2-40B4-BE49-F238E27FC236}">
                  <a16:creationId xmlns:a16="http://schemas.microsoft.com/office/drawing/2014/main" id="{7565236D-E921-8625-D5B6-16F358F3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Object 6" descr="Object 6">
              <a:extLst>
                <a:ext uri="{FF2B5EF4-FFF2-40B4-BE49-F238E27FC236}">
                  <a16:creationId xmlns:a16="http://schemas.microsoft.com/office/drawing/2014/main" id="{C9862887-9ACE-B097-614B-D92652C7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DEADFAC6-8DC3-7B7C-E621-272A99E3F501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 dirty="0"/>
              <a:t>    4. </a:t>
            </a:r>
            <a:r>
              <a:rPr lang="ko-KR" altLang="en-US" sz="3500" dirty="0" err="1"/>
              <a:t>R</a:t>
            </a:r>
            <a:r>
              <a:rPr lang="ko-KR" altLang="en-US" sz="3500" dirty="0"/>
              <a:t>/</a:t>
            </a:r>
            <a:r>
              <a:rPr lang="ko-KR" altLang="en-US" sz="3500" dirty="0" err="1"/>
              <a:t>W</a:t>
            </a:r>
            <a:r>
              <a:rPr lang="ko-KR" altLang="en-US" sz="3500" dirty="0"/>
              <a:t> 분석 </a:t>
            </a:r>
          </a:p>
        </p:txBody>
      </p:sp>
      <p:graphicFrame>
        <p:nvGraphicFramePr>
          <p:cNvPr id="7" name="차트 13">
            <a:extLst>
              <a:ext uri="{FF2B5EF4-FFF2-40B4-BE49-F238E27FC236}">
                <a16:creationId xmlns:a16="http://schemas.microsoft.com/office/drawing/2014/main" id="{DC9A46DE-71CF-57C0-D371-7B8DCF8E6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714127"/>
              </p:ext>
            </p:extLst>
          </p:nvPr>
        </p:nvGraphicFramePr>
        <p:xfrm>
          <a:off x="10887825" y="2723080"/>
          <a:ext cx="5067994" cy="4315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차트 23">
            <a:extLst>
              <a:ext uri="{FF2B5EF4-FFF2-40B4-BE49-F238E27FC236}">
                <a16:creationId xmlns:a16="http://schemas.microsoft.com/office/drawing/2014/main" id="{CB45B8B7-DCFC-B0E3-A4F9-DAE276D55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757996"/>
              </p:ext>
            </p:extLst>
          </p:nvPr>
        </p:nvGraphicFramePr>
        <p:xfrm>
          <a:off x="-685975" y="2121921"/>
          <a:ext cx="7667129" cy="6471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Object 10">
            <a:extLst>
              <a:ext uri="{FF2B5EF4-FFF2-40B4-BE49-F238E27FC236}">
                <a16:creationId xmlns:a16="http://schemas.microsoft.com/office/drawing/2014/main" id="{ED475408-A6F7-0915-CC57-DEABDF907B98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err="1"/>
              <a:t>R</a:t>
            </a:r>
            <a:r>
              <a:rPr lang="ko-KR" altLang="en-US"/>
              <a:t>/</a:t>
            </a:r>
            <a:r>
              <a:rPr lang="ko-KR" altLang="en-US" err="1"/>
              <a:t>W</a:t>
            </a:r>
            <a:r>
              <a:rPr lang="ko-KR" altLang="en-US"/>
              <a:t> 시각화</a:t>
            </a:r>
            <a:endParaRPr lang="ko-KR" altLang="en-US">
              <a:solidFill>
                <a:srgbClr val="567BC4"/>
              </a:solidFill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5986BC4A-4BAF-5328-EDFC-B0EB741DD731}"/>
              </a:ext>
            </a:extLst>
          </p:cNvPr>
          <p:cNvSpPr txBox="1"/>
          <p:nvPr/>
        </p:nvSpPr>
        <p:spPr>
          <a:xfrm>
            <a:off x="6311671" y="5938580"/>
            <a:ext cx="5891419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endParaRPr lang="en-US" dirty="0"/>
          </a:p>
          <a:p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(0)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9 . 3 2 %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W r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 t e (1) : 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9 0 . 6 8 %</a:t>
            </a:r>
            <a:endParaRPr 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E2072-6B8E-5B5E-DC50-729699C0A178}"/>
              </a:ext>
            </a:extLst>
          </p:cNvPr>
          <p:cNvSpPr txBox="1"/>
          <p:nvPr/>
        </p:nvSpPr>
        <p:spPr>
          <a:xfrm>
            <a:off x="9257380" y="2036114"/>
            <a:ext cx="99681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latin typeface="HY견고딕"/>
                <a:ea typeface="HY견고딕"/>
              </a:rPr>
              <a:t>Rsrch_0 I/O Radio</a:t>
            </a:r>
            <a:endParaRPr lang="ko-KR" altLang="en-US" sz="4800" dirty="0">
              <a:latin typeface="HY견고딕"/>
              <a:ea typeface="HY견고딕"/>
            </a:endParaRPr>
          </a:p>
        </p:txBody>
      </p:sp>
      <p:graphicFrame>
        <p:nvGraphicFramePr>
          <p:cNvPr id="38" name="차트 15">
            <a:extLst>
              <a:ext uri="{FF2B5EF4-FFF2-40B4-BE49-F238E27FC236}">
                <a16:creationId xmlns:a16="http://schemas.microsoft.com/office/drawing/2014/main" id="{F03F9A47-B3D6-FB48-599D-2249C0332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278902"/>
              </p:ext>
            </p:extLst>
          </p:nvPr>
        </p:nvGraphicFramePr>
        <p:xfrm>
          <a:off x="6466463" y="2521215"/>
          <a:ext cx="4871407" cy="439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9" name="Object 14">
            <a:extLst>
              <a:ext uri="{FF2B5EF4-FFF2-40B4-BE49-F238E27FC236}">
                <a16:creationId xmlns:a16="http://schemas.microsoft.com/office/drawing/2014/main" id="{83759634-5698-35C1-9DE7-E66E159A83AD}"/>
              </a:ext>
            </a:extLst>
          </p:cNvPr>
          <p:cNvSpPr txBox="1"/>
          <p:nvPr/>
        </p:nvSpPr>
        <p:spPr>
          <a:xfrm>
            <a:off x="12398146" y="5938580"/>
            <a:ext cx="5891419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endParaRPr lang="en-US" dirty="0"/>
          </a:p>
          <a:p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(0)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1 2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5 0 %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W r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 t e (1) : 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8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 7 . 5 0 %</a:t>
            </a:r>
            <a:endParaRPr 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" name="차트 13">
            <a:extLst>
              <a:ext uri="{FF2B5EF4-FFF2-40B4-BE49-F238E27FC236}">
                <a16:creationId xmlns:a16="http://schemas.microsoft.com/office/drawing/2014/main" id="{C1F1DC52-FFAA-8CC2-C429-ADA23C249A44}"/>
              </a:ext>
            </a:extLst>
          </p:cNvPr>
          <p:cNvGraphicFramePr/>
          <p:nvPr/>
        </p:nvGraphicFramePr>
        <p:xfrm>
          <a:off x="10887825" y="2723080"/>
          <a:ext cx="5067994" cy="4315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" name="차트 15">
            <a:extLst>
              <a:ext uri="{FF2B5EF4-FFF2-40B4-BE49-F238E27FC236}">
                <a16:creationId xmlns:a16="http://schemas.microsoft.com/office/drawing/2014/main" id="{5495A968-FF81-20C5-2250-A6380C96C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346562"/>
              </p:ext>
            </p:extLst>
          </p:nvPr>
        </p:nvGraphicFramePr>
        <p:xfrm>
          <a:off x="6466463" y="2521215"/>
          <a:ext cx="4871407" cy="439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55E1CF7-A0E3-2E06-ABA6-B9781709D146}"/>
              </a:ext>
            </a:extLst>
          </p:cNvPr>
          <p:cNvGrpSpPr/>
          <p:nvPr/>
        </p:nvGrpSpPr>
        <p:grpSpPr>
          <a:xfrm>
            <a:off x="7037467" y="6849972"/>
            <a:ext cx="3501293" cy="549441"/>
            <a:chOff x="7132473" y="6971475"/>
            <a:chExt cx="3501293" cy="5494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3DFF7B-D411-EFF5-E3A5-4F17E363A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73" y="6989294"/>
              <a:ext cx="1371498" cy="5156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A46243-1E48-C3BC-A99C-34D1D96F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975" y="6971475"/>
              <a:ext cx="1689791" cy="54944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19605-27B6-8465-336B-AFC20AA21FEE}"/>
              </a:ext>
            </a:extLst>
          </p:cNvPr>
          <p:cNvGrpSpPr/>
          <p:nvPr/>
        </p:nvGrpSpPr>
        <p:grpSpPr>
          <a:xfrm>
            <a:off x="11849602" y="6779018"/>
            <a:ext cx="3827410" cy="655617"/>
            <a:chOff x="7247194" y="6744778"/>
            <a:chExt cx="3827410" cy="6556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EC3AF2-BE3F-0562-AF6F-13B0A231D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194" y="6802477"/>
              <a:ext cx="1547815" cy="58197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43F47B-CAFE-B6D6-C544-5331E681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6744778"/>
              <a:ext cx="2016329" cy="655617"/>
            </a:xfrm>
            <a:prstGeom prst="rect">
              <a:avLst/>
            </a:prstGeom>
          </p:spPr>
        </p:pic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2B0D9DF-06AC-F3D8-6FA5-D80A9C42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97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2E076B35-74F8-3A24-6AD0-EEEEB037E4D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9072873D-565A-3ADB-F4CA-691548E1F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F9EE8C8-0293-6DC4-BF3C-64E3E671C0E6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4" name="Object 5" descr="Object 5">
              <a:extLst>
                <a:ext uri="{FF2B5EF4-FFF2-40B4-BE49-F238E27FC236}">
                  <a16:creationId xmlns:a16="http://schemas.microsoft.com/office/drawing/2014/main" id="{7565236D-E921-8625-D5B6-16F358F3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Object 6" descr="Object 6">
              <a:extLst>
                <a:ext uri="{FF2B5EF4-FFF2-40B4-BE49-F238E27FC236}">
                  <a16:creationId xmlns:a16="http://schemas.microsoft.com/office/drawing/2014/main" id="{C9862887-9ACE-B097-614B-D92652C7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DEADFAC6-8DC3-7B7C-E621-272A99E3F501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4. </a:t>
            </a:r>
            <a:r>
              <a:rPr lang="ko-KR" altLang="en-US" sz="3500" err="1"/>
              <a:t>R</a:t>
            </a:r>
            <a:r>
              <a:rPr lang="ko-KR" altLang="en-US" sz="3500"/>
              <a:t>/</a:t>
            </a:r>
            <a:r>
              <a:rPr lang="ko-KR" altLang="en-US" sz="3500" err="1"/>
              <a:t>W</a:t>
            </a:r>
            <a:r>
              <a:rPr lang="ko-KR" altLang="en-US" sz="3500"/>
              <a:t> 분석 </a:t>
            </a:r>
          </a:p>
        </p:txBody>
      </p:sp>
      <p:graphicFrame>
        <p:nvGraphicFramePr>
          <p:cNvPr id="7" name="차트 13">
            <a:extLst>
              <a:ext uri="{FF2B5EF4-FFF2-40B4-BE49-F238E27FC236}">
                <a16:creationId xmlns:a16="http://schemas.microsoft.com/office/drawing/2014/main" id="{DC9A46DE-71CF-57C0-D371-7B8DCF8E643D}"/>
              </a:ext>
            </a:extLst>
          </p:cNvPr>
          <p:cNvGraphicFramePr/>
          <p:nvPr/>
        </p:nvGraphicFramePr>
        <p:xfrm>
          <a:off x="10887825" y="2723080"/>
          <a:ext cx="5067994" cy="4315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Object 10">
            <a:extLst>
              <a:ext uri="{FF2B5EF4-FFF2-40B4-BE49-F238E27FC236}">
                <a16:creationId xmlns:a16="http://schemas.microsoft.com/office/drawing/2014/main" id="{ED475408-A6F7-0915-CC57-DEABDF907B98}"/>
              </a:ext>
            </a:extLst>
          </p:cNvPr>
          <p:cNvSpPr txBox="1"/>
          <p:nvPr/>
        </p:nvSpPr>
        <p:spPr>
          <a:xfrm>
            <a:off x="5697337" y="255011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dirty="0" err="1"/>
              <a:t>R</a:t>
            </a:r>
            <a:r>
              <a:rPr lang="ko-KR" altLang="en-US" dirty="0"/>
              <a:t>/</a:t>
            </a:r>
            <a:r>
              <a:rPr lang="ko-KR" altLang="en-US" dirty="0" err="1"/>
              <a:t>W</a:t>
            </a:r>
            <a:r>
              <a:rPr lang="ko-KR" altLang="en-US" dirty="0"/>
              <a:t> 시각화</a:t>
            </a:r>
            <a:endParaRPr lang="ko-KR" altLang="en-US" dirty="0">
              <a:solidFill>
                <a:srgbClr val="567BC4"/>
              </a:solidFill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5986BC4A-4BAF-5328-EDFC-B0EB741DD731}"/>
              </a:ext>
            </a:extLst>
          </p:cNvPr>
          <p:cNvSpPr txBox="1"/>
          <p:nvPr/>
        </p:nvSpPr>
        <p:spPr>
          <a:xfrm>
            <a:off x="6311671" y="5938580"/>
            <a:ext cx="5891419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endParaRPr lang="en-US" dirty="0"/>
          </a:p>
          <a:p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(0)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4 0  . 4 2 %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W r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 t e (1) : 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9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 8 %</a:t>
            </a:r>
            <a:endParaRPr 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8" name="차트 15">
            <a:extLst>
              <a:ext uri="{FF2B5EF4-FFF2-40B4-BE49-F238E27FC236}">
                <a16:creationId xmlns:a16="http://schemas.microsoft.com/office/drawing/2014/main" id="{F03F9A47-B3D6-FB48-599D-2249C0332ECC}"/>
              </a:ext>
            </a:extLst>
          </p:cNvPr>
          <p:cNvGraphicFramePr/>
          <p:nvPr/>
        </p:nvGraphicFramePr>
        <p:xfrm>
          <a:off x="6466463" y="2521215"/>
          <a:ext cx="4871407" cy="439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9" name="Object 14">
            <a:extLst>
              <a:ext uri="{FF2B5EF4-FFF2-40B4-BE49-F238E27FC236}">
                <a16:creationId xmlns:a16="http://schemas.microsoft.com/office/drawing/2014/main" id="{83759634-5698-35C1-9DE7-E66E159A83AD}"/>
              </a:ext>
            </a:extLst>
          </p:cNvPr>
          <p:cNvSpPr txBox="1"/>
          <p:nvPr/>
        </p:nvSpPr>
        <p:spPr>
          <a:xfrm>
            <a:off x="12398146" y="5938580"/>
            <a:ext cx="5891419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endParaRPr lang="en-US" dirty="0"/>
          </a:p>
          <a:p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(0)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  <a:r>
              <a:rPr lang="en-US" altLang="ko-KR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8 0 %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W r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 t e (1) : 5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8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 . </a:t>
            </a: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</a:rPr>
              <a:t> 0 %</a:t>
            </a:r>
            <a:endParaRPr 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차트 15">
            <a:extLst>
              <a:ext uri="{FF2B5EF4-FFF2-40B4-BE49-F238E27FC236}">
                <a16:creationId xmlns:a16="http://schemas.microsoft.com/office/drawing/2014/main" id="{5495A968-FF81-20C5-2250-A6380C96CC90}"/>
              </a:ext>
            </a:extLst>
          </p:cNvPr>
          <p:cNvGraphicFramePr/>
          <p:nvPr/>
        </p:nvGraphicFramePr>
        <p:xfrm>
          <a:off x="6466463" y="2521215"/>
          <a:ext cx="4871407" cy="439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55E1CF7-A0E3-2E06-ABA6-B9781709D146}"/>
              </a:ext>
            </a:extLst>
          </p:cNvPr>
          <p:cNvGrpSpPr/>
          <p:nvPr/>
        </p:nvGrpSpPr>
        <p:grpSpPr>
          <a:xfrm>
            <a:off x="7037467" y="6849972"/>
            <a:ext cx="3501293" cy="549441"/>
            <a:chOff x="7132473" y="6971475"/>
            <a:chExt cx="3501293" cy="5494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3DFF7B-D411-EFF5-E3A5-4F17E363A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73" y="6989294"/>
              <a:ext cx="1371498" cy="5156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A46243-1E48-C3BC-A99C-34D1D96F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975" y="6971475"/>
              <a:ext cx="1689791" cy="54944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19605-27B6-8465-336B-AFC20AA21FEE}"/>
              </a:ext>
            </a:extLst>
          </p:cNvPr>
          <p:cNvGrpSpPr/>
          <p:nvPr/>
        </p:nvGrpSpPr>
        <p:grpSpPr>
          <a:xfrm>
            <a:off x="11849602" y="6779018"/>
            <a:ext cx="3827410" cy="655617"/>
            <a:chOff x="7247194" y="6744778"/>
            <a:chExt cx="3827410" cy="6556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EC3AF2-BE3F-0562-AF6F-13B0A231D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194" y="6802477"/>
              <a:ext cx="1547815" cy="58197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43F47B-CAFE-B6D6-C544-5331E681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6744778"/>
              <a:ext cx="2016329" cy="655617"/>
            </a:xfrm>
            <a:prstGeom prst="rect">
              <a:avLst/>
            </a:prstGeom>
          </p:spPr>
        </p:pic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D12DC59-66C5-A377-EB87-EA7F26E08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949014"/>
              </p:ext>
            </p:extLst>
          </p:nvPr>
        </p:nvGraphicFramePr>
        <p:xfrm>
          <a:off x="-523846" y="2129997"/>
          <a:ext cx="7667129" cy="6471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D264555B-B4DD-9F4B-F6AF-04D5E74CE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222080"/>
              </p:ext>
            </p:extLst>
          </p:nvPr>
        </p:nvGraphicFramePr>
        <p:xfrm>
          <a:off x="7071933" y="1922470"/>
          <a:ext cx="5480222" cy="4796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F2EDC713-2B41-120D-1401-6A1D82B6F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692260"/>
              </p:ext>
            </p:extLst>
          </p:nvPr>
        </p:nvGraphicFramePr>
        <p:xfrm>
          <a:off x="11775016" y="2211101"/>
          <a:ext cx="4773554" cy="439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DBC262D-00E1-2335-7161-DC589D7A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32618-E90C-5296-2759-BE2553B14579}"/>
              </a:ext>
            </a:extLst>
          </p:cNvPr>
          <p:cNvSpPr txBox="1"/>
          <p:nvPr/>
        </p:nvSpPr>
        <p:spPr>
          <a:xfrm>
            <a:off x="9199056" y="1819585"/>
            <a:ext cx="8923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Usr-0 I/O Radio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93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335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E4C7652-5BE7-06ED-0A35-5D157EA5C2CB}"/>
              </a:ext>
            </a:extLst>
          </p:cNvPr>
          <p:cNvGraphicFramePr/>
          <p:nvPr/>
        </p:nvGraphicFramePr>
        <p:xfrm>
          <a:off x="-210996" y="1043476"/>
          <a:ext cx="4347125" cy="3536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F1514E2-673B-5354-8B89-C5F43DF0A6F4}"/>
              </a:ext>
            </a:extLst>
          </p:cNvPr>
          <p:cNvGraphicFramePr/>
          <p:nvPr/>
        </p:nvGraphicFramePr>
        <p:xfrm>
          <a:off x="101612" y="2346466"/>
          <a:ext cx="3832317" cy="358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차트 13">
            <a:extLst>
              <a:ext uri="{FF2B5EF4-FFF2-40B4-BE49-F238E27FC236}">
                <a16:creationId xmlns:a16="http://schemas.microsoft.com/office/drawing/2014/main" id="{77FF5673-1932-4104-84AB-F56B31D42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439594"/>
              </p:ext>
            </p:extLst>
          </p:nvPr>
        </p:nvGraphicFramePr>
        <p:xfrm>
          <a:off x="4685720" y="1212328"/>
          <a:ext cx="4457529" cy="3574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차트 15">
            <a:extLst>
              <a:ext uri="{FF2B5EF4-FFF2-40B4-BE49-F238E27FC236}">
                <a16:creationId xmlns:a16="http://schemas.microsoft.com/office/drawing/2014/main" id="{E0174D91-4AA9-2D57-CE4B-501489A844FB}"/>
              </a:ext>
            </a:extLst>
          </p:cNvPr>
          <p:cNvGraphicFramePr/>
          <p:nvPr/>
        </p:nvGraphicFramePr>
        <p:xfrm>
          <a:off x="4673609" y="2548565"/>
          <a:ext cx="4397322" cy="3548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차트 13">
            <a:extLst>
              <a:ext uri="{FF2B5EF4-FFF2-40B4-BE49-F238E27FC236}">
                <a16:creationId xmlns:a16="http://schemas.microsoft.com/office/drawing/2014/main" id="{CF61F23F-8229-FDB7-FDC0-55882A2073B1}"/>
              </a:ext>
            </a:extLst>
          </p:cNvPr>
          <p:cNvGraphicFramePr/>
          <p:nvPr/>
        </p:nvGraphicFramePr>
        <p:xfrm>
          <a:off x="9179789" y="933073"/>
          <a:ext cx="4360114" cy="352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차트 15">
            <a:extLst>
              <a:ext uri="{FF2B5EF4-FFF2-40B4-BE49-F238E27FC236}">
                <a16:creationId xmlns:a16="http://schemas.microsoft.com/office/drawing/2014/main" id="{3450787E-B6B6-2E23-BEF4-E4DB78BA9EBA}"/>
              </a:ext>
            </a:extLst>
          </p:cNvPr>
          <p:cNvGraphicFramePr/>
          <p:nvPr/>
        </p:nvGraphicFramePr>
        <p:xfrm>
          <a:off x="9423408" y="2028015"/>
          <a:ext cx="4111573" cy="371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차트 13">
            <a:extLst>
              <a:ext uri="{FF2B5EF4-FFF2-40B4-BE49-F238E27FC236}">
                <a16:creationId xmlns:a16="http://schemas.microsoft.com/office/drawing/2014/main" id="{5D12182D-7141-38DC-7B16-D4CD94311091}"/>
              </a:ext>
            </a:extLst>
          </p:cNvPr>
          <p:cNvGraphicFramePr/>
          <p:nvPr/>
        </p:nvGraphicFramePr>
        <p:xfrm>
          <a:off x="14128459" y="1043477"/>
          <a:ext cx="3541830" cy="3276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7" name="차트 15">
            <a:extLst>
              <a:ext uri="{FF2B5EF4-FFF2-40B4-BE49-F238E27FC236}">
                <a16:creationId xmlns:a16="http://schemas.microsoft.com/office/drawing/2014/main" id="{D3678064-EEA8-2F5F-18DD-4105FCF3D763}"/>
              </a:ext>
            </a:extLst>
          </p:cNvPr>
          <p:cNvGraphicFramePr/>
          <p:nvPr/>
        </p:nvGraphicFramePr>
        <p:xfrm>
          <a:off x="14126437" y="2111842"/>
          <a:ext cx="3838811" cy="3440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1" name="차트 13">
            <a:extLst>
              <a:ext uri="{FF2B5EF4-FFF2-40B4-BE49-F238E27FC236}">
                <a16:creationId xmlns:a16="http://schemas.microsoft.com/office/drawing/2014/main" id="{2E7771D3-07F2-7759-962D-C339344C1C59}"/>
              </a:ext>
            </a:extLst>
          </p:cNvPr>
          <p:cNvGraphicFramePr/>
          <p:nvPr/>
        </p:nvGraphicFramePr>
        <p:xfrm>
          <a:off x="1900553" y="5222584"/>
          <a:ext cx="4288675" cy="3256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3" name="차트 15">
            <a:extLst>
              <a:ext uri="{FF2B5EF4-FFF2-40B4-BE49-F238E27FC236}">
                <a16:creationId xmlns:a16="http://schemas.microsoft.com/office/drawing/2014/main" id="{8518DD55-3514-1823-A860-F170559028DA}"/>
              </a:ext>
            </a:extLst>
          </p:cNvPr>
          <p:cNvGraphicFramePr/>
          <p:nvPr/>
        </p:nvGraphicFramePr>
        <p:xfrm>
          <a:off x="2263796" y="6755002"/>
          <a:ext cx="3682946" cy="330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7" name="차트 13">
            <a:extLst>
              <a:ext uri="{FF2B5EF4-FFF2-40B4-BE49-F238E27FC236}">
                <a16:creationId xmlns:a16="http://schemas.microsoft.com/office/drawing/2014/main" id="{661F192B-C69B-2CF0-1289-101C4109A9CC}"/>
              </a:ext>
            </a:extLst>
          </p:cNvPr>
          <p:cNvGraphicFramePr/>
          <p:nvPr/>
        </p:nvGraphicFramePr>
        <p:xfrm>
          <a:off x="7082125" y="4933573"/>
          <a:ext cx="4892645" cy="384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9" name="차트 15">
            <a:extLst>
              <a:ext uri="{FF2B5EF4-FFF2-40B4-BE49-F238E27FC236}">
                <a16:creationId xmlns:a16="http://schemas.microsoft.com/office/drawing/2014/main" id="{4310BD3E-4B5F-D1ED-E6E5-F3A216D5569B}"/>
              </a:ext>
            </a:extLst>
          </p:cNvPr>
          <p:cNvGraphicFramePr/>
          <p:nvPr/>
        </p:nvGraphicFramePr>
        <p:xfrm>
          <a:off x="6745299" y="6249553"/>
          <a:ext cx="5923485" cy="399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" name="차트 13">
            <a:extLst>
              <a:ext uri="{FF2B5EF4-FFF2-40B4-BE49-F238E27FC236}">
                <a16:creationId xmlns:a16="http://schemas.microsoft.com/office/drawing/2014/main" id="{45A76D65-D52B-292C-BAB6-4CC324FBEC0F}"/>
              </a:ext>
            </a:extLst>
          </p:cNvPr>
          <p:cNvGraphicFramePr/>
          <p:nvPr/>
        </p:nvGraphicFramePr>
        <p:xfrm>
          <a:off x="13998573" y="5797542"/>
          <a:ext cx="4697817" cy="3964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0" name="차트 15">
            <a:extLst>
              <a:ext uri="{FF2B5EF4-FFF2-40B4-BE49-F238E27FC236}">
                <a16:creationId xmlns:a16="http://schemas.microsoft.com/office/drawing/2014/main" id="{18531B4C-D828-C449-B5E3-51530C86669E}"/>
              </a:ext>
            </a:extLst>
          </p:cNvPr>
          <p:cNvGraphicFramePr/>
          <p:nvPr/>
        </p:nvGraphicFramePr>
        <p:xfrm>
          <a:off x="11418519" y="5894758"/>
          <a:ext cx="4232923" cy="369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1AACEF-9ABD-CBAB-00F1-0257E015813B}"/>
              </a:ext>
            </a:extLst>
          </p:cNvPr>
          <p:cNvGrpSpPr/>
          <p:nvPr/>
        </p:nvGrpSpPr>
        <p:grpSpPr>
          <a:xfrm>
            <a:off x="12350126" y="9396827"/>
            <a:ext cx="2666246" cy="462587"/>
            <a:chOff x="12481303" y="9297856"/>
            <a:chExt cx="2666246" cy="4625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8F59CD-33A1-E822-E761-7D018ADDE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1303" y="9313914"/>
              <a:ext cx="1092099" cy="4106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31B5814-F64A-426E-6398-35FB460F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4879" y="9297856"/>
              <a:ext cx="1422670" cy="46258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9DAACC-CE97-407E-FBFF-62227E78D95E}"/>
              </a:ext>
            </a:extLst>
          </p:cNvPr>
          <p:cNvGrpSpPr/>
          <p:nvPr/>
        </p:nvGrpSpPr>
        <p:grpSpPr>
          <a:xfrm>
            <a:off x="15332784" y="9348219"/>
            <a:ext cx="2666246" cy="462587"/>
            <a:chOff x="12481303" y="9297856"/>
            <a:chExt cx="2666246" cy="4625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C7F9CAE-3900-BA0A-E798-A3477E906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1303" y="9313914"/>
              <a:ext cx="1092099" cy="41063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AEA880-5B95-D9C2-014D-D811C7C80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4879" y="9297856"/>
              <a:ext cx="1422670" cy="46258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0818B-7D0A-5203-C51B-49C4D57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DD77ABC8-50AC-6AE6-7258-2DA1D47A9A89}"/>
              </a:ext>
            </a:extLst>
          </p:cNvPr>
          <p:cNvSpPr txBox="1"/>
          <p:nvPr/>
        </p:nvSpPr>
        <p:spPr>
          <a:xfrm>
            <a:off x="5517095" y="-43519"/>
            <a:ext cx="1038227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dirty="0"/>
              <a:t>표본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전수</a:t>
            </a:r>
            <a:endParaRPr lang="ko-KR" altLang="en-US" dirty="0">
              <a:solidFill>
                <a:srgbClr val="567BC4"/>
              </a:solidFill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61B13916-3A3D-4848-9368-30606B649248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25" name="Object 5" descr="Object 5">
              <a:extLst>
                <a:ext uri="{FF2B5EF4-FFF2-40B4-BE49-F238E27FC236}">
                  <a16:creationId xmlns:a16="http://schemas.microsoft.com/office/drawing/2014/main" id="{7B752B3B-341F-49E2-8ADA-02E1BF56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Object 6" descr="Object 6">
              <a:extLst>
                <a:ext uri="{FF2B5EF4-FFF2-40B4-BE49-F238E27FC236}">
                  <a16:creationId xmlns:a16="http://schemas.microsoft.com/office/drawing/2014/main" id="{5E30990E-D6A2-5B77-A234-25B29331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59CB72D1-7FE1-6C67-7BD8-04C187A9F7AC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 dirty="0"/>
              <a:t>    4. </a:t>
            </a:r>
            <a:r>
              <a:rPr lang="ko-KR" altLang="en-US" sz="3500" dirty="0" err="1"/>
              <a:t>R</a:t>
            </a:r>
            <a:r>
              <a:rPr lang="ko-KR" altLang="en-US" sz="3500" dirty="0"/>
              <a:t>/</a:t>
            </a:r>
            <a:r>
              <a:rPr lang="ko-KR" altLang="en-US" sz="3500" dirty="0" err="1"/>
              <a:t>W</a:t>
            </a:r>
            <a:r>
              <a:rPr lang="ko-KR" altLang="en-US" sz="3500" dirty="0"/>
              <a:t> 분석 </a:t>
            </a:r>
          </a:p>
        </p:txBody>
      </p:sp>
    </p:spTree>
    <p:extLst>
      <p:ext uri="{BB962C8B-B14F-4D97-AF65-F5344CB8AC3E}">
        <p14:creationId xmlns:p14="http://schemas.microsoft.com/office/powerpoint/2010/main" val="116590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12000" dirty="0"/>
              <a:t>5. </a:t>
            </a:r>
            <a:r>
              <a:rPr lang="ko-KR" altLang="en-US" sz="12000" dirty="0"/>
              <a:t>문제점</a:t>
            </a:r>
            <a:endParaRPr sz="12000" dirty="0">
              <a:solidFill>
                <a:srgbClr val="567BC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85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Object 10"/>
          <p:cNvSpPr txBox="1"/>
          <p:nvPr/>
        </p:nvSpPr>
        <p:spPr>
          <a:xfrm>
            <a:off x="1088863" y="1049032"/>
            <a:ext cx="14732229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t>Block-</a:t>
            </a:r>
            <a:r>
              <a:rPr>
                <a:solidFill>
                  <a:srgbClr val="567BC4"/>
                </a:solidFill>
              </a:rPr>
              <a:t>I/O</a:t>
            </a:r>
          </a:p>
        </p:txBody>
      </p:sp>
      <p:sp>
        <p:nvSpPr>
          <p:cNvPr id="105" name="Object 11"/>
          <p:cNvSpPr txBox="1"/>
          <p:nvPr/>
        </p:nvSpPr>
        <p:spPr>
          <a:xfrm>
            <a:off x="1824467" y="2748856"/>
            <a:ext cx="829498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i="1" spc="-100">
                <a:solidFill>
                  <a:srgbClr val="567BC4"/>
                </a:solidFill>
                <a:latin typeface="THELuxGoM"/>
                <a:ea typeface="THELuxGoM"/>
                <a:cs typeface="THELuxGoM"/>
                <a:sym typeface="THELuxGoM"/>
              </a:defRPr>
            </a:lvl1pPr>
          </a:lstStyle>
          <a:p>
            <a:r>
              <a:t>Block IO 관점으로 본 기업의 자원 관리 효율증대 방안</a:t>
            </a:r>
          </a:p>
        </p:txBody>
      </p:sp>
      <p:sp>
        <p:nvSpPr>
          <p:cNvPr id="106" name="Object 12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107" name="Object 13" descr="Object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62" y="4493057"/>
            <a:ext cx="6007366" cy="1730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Object 16" descr="Object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890" y="4493057"/>
            <a:ext cx="5240560" cy="2298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Object 19" descr="Object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3" y="4493057"/>
            <a:ext cx="6007366" cy="173046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bject 22"/>
          <p:cNvSpPr txBox="1"/>
          <p:nvPr/>
        </p:nvSpPr>
        <p:spPr>
          <a:xfrm>
            <a:off x="1090488" y="4869036"/>
            <a:ext cx="478352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3100" spc="-100">
                <a:solidFill>
                  <a:srgbClr val="FFFFFF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rPr sz="5000" dirty="0" err="1"/>
              <a:t>캐시설명</a:t>
            </a:r>
            <a:endParaRPr lang="en-US" sz="5000" dirty="0"/>
          </a:p>
        </p:txBody>
      </p:sp>
      <p:sp>
        <p:nvSpPr>
          <p:cNvPr id="112" name="Object 24"/>
          <p:cNvSpPr txBox="1"/>
          <p:nvPr/>
        </p:nvSpPr>
        <p:spPr>
          <a:xfrm>
            <a:off x="7376304" y="4869036"/>
            <a:ext cx="481572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3100" spc="-100">
                <a:solidFill>
                  <a:srgbClr val="FFFFFF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rPr sz="5000" err="1"/>
              <a:t>자료설명</a:t>
            </a:r>
            <a:endParaRPr lang="en-US" sz="5000" err="1"/>
          </a:p>
        </p:txBody>
      </p:sp>
      <p:sp>
        <p:nvSpPr>
          <p:cNvPr id="113" name="Object 25"/>
          <p:cNvSpPr txBox="1"/>
          <p:nvPr/>
        </p:nvSpPr>
        <p:spPr>
          <a:xfrm>
            <a:off x="7376298" y="5394078"/>
            <a:ext cx="4815720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2200" spc="-100">
                <a:solidFill>
                  <a:srgbClr val="FFFFFF"/>
                </a:solidFill>
                <a:latin typeface="THELuxGoR"/>
                <a:ea typeface="THELuxGoR"/>
                <a:cs typeface="THELuxGoR"/>
                <a:sym typeface="THELuxGoR"/>
              </a:defRPr>
            </a:lvl1pPr>
          </a:lstStyle>
          <a:p>
            <a:endParaRPr lang="en-US"/>
          </a:p>
        </p:txBody>
      </p:sp>
      <p:sp>
        <p:nvSpPr>
          <p:cNvPr id="114" name="Object 26"/>
          <p:cNvSpPr txBox="1"/>
          <p:nvPr/>
        </p:nvSpPr>
        <p:spPr>
          <a:xfrm>
            <a:off x="13659217" y="4869036"/>
            <a:ext cx="481572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3100" spc="-100">
                <a:solidFill>
                  <a:srgbClr val="FFFFFF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rPr lang="ko-KR" altLang="en-US" sz="5000"/>
              <a:t>빈도수 분석 </a:t>
            </a:r>
            <a:endParaRPr lang="en-US" sz="5000"/>
          </a:p>
        </p:txBody>
      </p:sp>
      <p:sp>
        <p:nvSpPr>
          <p:cNvPr id="115" name="Object 27"/>
          <p:cNvSpPr txBox="1"/>
          <p:nvPr/>
        </p:nvSpPr>
        <p:spPr>
          <a:xfrm>
            <a:off x="13659208" y="5394078"/>
            <a:ext cx="4815720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2200" spc="-100">
                <a:solidFill>
                  <a:srgbClr val="FFFFFF"/>
                </a:solidFill>
                <a:latin typeface="THELuxGoR"/>
                <a:ea typeface="THELuxGoR"/>
                <a:cs typeface="THELuxGoR"/>
                <a:sym typeface="THELuxGoR"/>
              </a:defRPr>
            </a:lvl1pPr>
          </a:lstStyle>
          <a:p>
            <a:endParaRPr lang="ko-KR" altLang="en-US"/>
          </a:p>
        </p:txBody>
      </p:sp>
      <p:pic>
        <p:nvPicPr>
          <p:cNvPr id="116" name="Object 28" descr="Object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862" y="4614681"/>
            <a:ext cx="1487218" cy="1487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1" descr="Object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1275" y="4682054"/>
            <a:ext cx="1246199" cy="12977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그룹 1008"/>
          <p:cNvGrpSpPr/>
          <p:nvPr/>
        </p:nvGrpSpPr>
        <p:grpSpPr>
          <a:xfrm>
            <a:off x="254131" y="7400491"/>
            <a:ext cx="18320741" cy="1720181"/>
            <a:chOff x="0" y="0"/>
            <a:chExt cx="18320738" cy="1720179"/>
          </a:xfrm>
        </p:grpSpPr>
        <p:pic>
          <p:nvPicPr>
            <p:cNvPr id="118" name="Object 35" descr="Object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7833"/>
              <a:ext cx="5238870" cy="1702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Object 38" descr="Object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9511" y="0"/>
              <a:ext cx="5970642" cy="1720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Object 41" descr="Object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82745" y="0"/>
              <a:ext cx="5970643" cy="1720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Object 44"/>
            <p:cNvSpPr txBox="1"/>
            <p:nvPr/>
          </p:nvSpPr>
          <p:spPr>
            <a:xfrm>
              <a:off x="898267" y="397783"/>
              <a:ext cx="4826396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100">
                  <a:solidFill>
                    <a:srgbClr val="FFFFFF"/>
                  </a:solidFill>
                  <a:latin typeface="THELuxGoEB"/>
                  <a:ea typeface="THELuxGoEB"/>
                  <a:cs typeface="THELuxGoEB"/>
                  <a:sym typeface="THELuxGoEB"/>
                </a:defRPr>
              </a:lvl1pPr>
            </a:lstStyle>
            <a:p>
              <a:r>
                <a:rPr sz="5000"/>
                <a:t>Q&amp;A</a:t>
              </a:r>
            </a:p>
          </p:txBody>
        </p:sp>
        <p:sp>
          <p:nvSpPr>
            <p:cNvPr id="123" name="Object 46"/>
            <p:cNvSpPr txBox="1"/>
            <p:nvPr/>
          </p:nvSpPr>
          <p:spPr>
            <a:xfrm>
              <a:off x="7197757" y="397783"/>
              <a:ext cx="4826396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100">
                  <a:solidFill>
                    <a:srgbClr val="FFFFFF"/>
                  </a:solidFill>
                  <a:latin typeface="THELuxGoEB"/>
                  <a:ea typeface="THELuxGoEB"/>
                  <a:cs typeface="THELuxGoEB"/>
                  <a:sym typeface="THELuxGoEB"/>
                </a:defRPr>
              </a:lvl1pPr>
            </a:lstStyle>
            <a:p>
              <a:r>
                <a:rPr sz="5000" err="1"/>
                <a:t>문제점</a:t>
              </a:r>
              <a:endParaRPr lang="en-US" sz="5000" err="1"/>
            </a:p>
          </p:txBody>
        </p:sp>
        <p:sp>
          <p:nvSpPr>
            <p:cNvPr id="125" name="Object 48"/>
            <p:cNvSpPr txBox="1"/>
            <p:nvPr/>
          </p:nvSpPr>
          <p:spPr>
            <a:xfrm>
              <a:off x="13494342" y="397783"/>
              <a:ext cx="4826396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100">
                  <a:solidFill>
                    <a:srgbClr val="FFFFFF"/>
                  </a:solidFill>
                  <a:latin typeface="THELuxGoEB"/>
                  <a:ea typeface="THELuxGoEB"/>
                  <a:cs typeface="THELuxGoEB"/>
                  <a:sym typeface="THELuxGoEB"/>
                </a:defRPr>
              </a:lvl1pPr>
            </a:lstStyle>
            <a:p>
              <a:r>
                <a:rPr lang="ko-KR" altLang="en-US" sz="5000" err="1"/>
                <a:t>R</a:t>
              </a:r>
              <a:r>
                <a:rPr lang="ko-KR" altLang="en-US" sz="5000"/>
                <a:t>/</a:t>
              </a:r>
              <a:r>
                <a:rPr lang="ko-KR" altLang="en-US" sz="5000" err="1"/>
                <a:t>W</a:t>
              </a:r>
              <a:r>
                <a:rPr lang="ko-KR" altLang="en-US" sz="5000"/>
                <a:t> 분석 </a:t>
              </a:r>
            </a:p>
          </p:txBody>
        </p:sp>
        <p:sp>
          <p:nvSpPr>
            <p:cNvPr id="126" name="Object 49"/>
            <p:cNvSpPr txBox="1"/>
            <p:nvPr/>
          </p:nvSpPr>
          <p:spPr>
            <a:xfrm>
              <a:off x="13494333" y="923973"/>
              <a:ext cx="4826396" cy="441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200" spc="-100">
                  <a:solidFill>
                    <a:srgbClr val="FFFFFF"/>
                  </a:solidFill>
                  <a:latin typeface="THELuxGoR"/>
                  <a:ea typeface="THELuxGoR"/>
                  <a:cs typeface="THELuxGoR"/>
                  <a:sym typeface="THELuxGoR"/>
                </a:defRPr>
              </a:lvl1pPr>
            </a:lstStyle>
            <a:p>
              <a:endParaRPr lang="en-US"/>
            </a:p>
          </p:txBody>
        </p:sp>
        <p:pic>
          <p:nvPicPr>
            <p:cNvPr id="127" name="Object 50" descr="Object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74033" y="17833"/>
              <a:ext cx="1424682" cy="1702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Object 53" descr="Object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16449" y="382857"/>
              <a:ext cx="972295" cy="972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0" name="Object 57" descr="Object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7133332"/>
            <a:ext cx="2266668" cy="2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60" descr="Object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215" y="4611263"/>
            <a:ext cx="1494054" cy="149405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2DE67E-859C-815E-81AA-4877E38D28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72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8399"/>
            <a:ext cx="18285714" cy="10285714"/>
            <a:chOff x="0" y="-14287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2875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772" y="898682"/>
            <a:ext cx="4643785" cy="512098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340BBF85-BECB-1634-AA93-7138E7E80061}"/>
              </a:ext>
            </a:extLst>
          </p:cNvPr>
          <p:cNvSpPr txBox="1"/>
          <p:nvPr/>
        </p:nvSpPr>
        <p:spPr>
          <a:xfrm>
            <a:off x="7374835" y="255011"/>
            <a:ext cx="8704781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dirty="0"/>
              <a:t>피드백</a:t>
            </a:r>
            <a:endParaRPr lang="en-US" dirty="0">
              <a:solidFill>
                <a:srgbClr val="567BC4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30A8A-EBB6-F84D-AA74-C7A10FDD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75280" y="9666864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6A6ED18F-BB43-CCC5-2052-EC14AA452B78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10" name="Object 5" descr="Object 5">
              <a:extLst>
                <a:ext uri="{FF2B5EF4-FFF2-40B4-BE49-F238E27FC236}">
                  <a16:creationId xmlns:a16="http://schemas.microsoft.com/office/drawing/2014/main" id="{819D832B-5C45-0D57-0871-75F50B0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Object 6" descr="Object 6">
              <a:extLst>
                <a:ext uri="{FF2B5EF4-FFF2-40B4-BE49-F238E27FC236}">
                  <a16:creationId xmlns:a16="http://schemas.microsoft.com/office/drawing/2014/main" id="{3C95EB8D-8481-1666-F635-822BB14B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Object 9">
            <a:extLst>
              <a:ext uri="{FF2B5EF4-FFF2-40B4-BE49-F238E27FC236}">
                <a16:creationId xmlns:a16="http://schemas.microsoft.com/office/drawing/2014/main" id="{8F022855-A03E-56BB-7DA6-743196FA8B84}"/>
              </a:ext>
            </a:extLst>
          </p:cNvPr>
          <p:cNvSpPr txBox="1"/>
          <p:nvPr/>
        </p:nvSpPr>
        <p:spPr>
          <a:xfrm>
            <a:off x="737870" y="371608"/>
            <a:ext cx="43002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 dirty="0"/>
              <a:t>    </a:t>
            </a:r>
            <a:r>
              <a:rPr lang="en-US" altLang="ko-KR" sz="3500" dirty="0"/>
              <a:t>5</a:t>
            </a:r>
            <a:r>
              <a:rPr lang="ko-KR" altLang="en-US" sz="3500" dirty="0"/>
              <a:t>. 문제점 </a:t>
            </a: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7D0B8CCB-3246-0C5D-052F-7CA30C8FDE99}"/>
              </a:ext>
            </a:extLst>
          </p:cNvPr>
          <p:cNvSpPr txBox="1"/>
          <p:nvPr/>
        </p:nvSpPr>
        <p:spPr>
          <a:xfrm>
            <a:off x="909205" y="2504865"/>
            <a:ext cx="29515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배운 점 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801D1E0C-510C-7153-9113-F49339A19E30}"/>
              </a:ext>
            </a:extLst>
          </p:cNvPr>
          <p:cNvSpPr txBox="1"/>
          <p:nvPr/>
        </p:nvSpPr>
        <p:spPr>
          <a:xfrm>
            <a:off x="939655" y="5397360"/>
            <a:ext cx="736103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rgbClr val="567BC4"/>
                </a:solidFill>
              </a:rPr>
              <a:t>캐시의 필요성</a:t>
            </a:r>
            <a:endParaRPr lang="en-US" sz="6000" dirty="0">
              <a:solidFill>
                <a:srgbClr val="567BC4"/>
              </a:solidFill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55BF2F15-E974-0EE8-A1B0-9E7EE41A44DB}"/>
              </a:ext>
            </a:extLst>
          </p:cNvPr>
          <p:cNvSpPr txBox="1"/>
          <p:nvPr/>
        </p:nvSpPr>
        <p:spPr>
          <a:xfrm>
            <a:off x="939655" y="6687731"/>
            <a:ext cx="736103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rgbClr val="567BC4"/>
                </a:solidFill>
              </a:rPr>
              <a:t>시각화를 통한 </a:t>
            </a:r>
            <a:r>
              <a:rPr lang="ko-KR" altLang="en-US" sz="6000" dirty="0" err="1">
                <a:solidFill>
                  <a:srgbClr val="567BC4"/>
                </a:solidFill>
              </a:rPr>
              <a:t>직관성</a:t>
            </a:r>
            <a:endParaRPr lang="en-US" sz="6000" dirty="0">
              <a:solidFill>
                <a:srgbClr val="567BC4"/>
              </a:solidFill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8130220E-3400-0268-36B6-8C2CF8804AF0}"/>
              </a:ext>
            </a:extLst>
          </p:cNvPr>
          <p:cNvSpPr txBox="1"/>
          <p:nvPr/>
        </p:nvSpPr>
        <p:spPr>
          <a:xfrm>
            <a:off x="939655" y="4217668"/>
            <a:ext cx="87047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rgbClr val="567BC4"/>
                </a:solidFill>
              </a:rPr>
              <a:t>전수조사의 필요성 </a:t>
            </a:r>
            <a:endParaRPr lang="en-US" sz="6000" dirty="0">
              <a:solidFill>
                <a:srgbClr val="567BC4"/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6ABC1585-D708-242B-0409-FD1661B76714}"/>
              </a:ext>
            </a:extLst>
          </p:cNvPr>
          <p:cNvSpPr txBox="1"/>
          <p:nvPr/>
        </p:nvSpPr>
        <p:spPr>
          <a:xfrm>
            <a:off x="9529006" y="2504865"/>
            <a:ext cx="29515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chemeClr val="accent2">
                    <a:lumMod val="75000"/>
                  </a:schemeClr>
                </a:solidFill>
              </a:rPr>
              <a:t>아쉬운 점 </a:t>
            </a:r>
            <a:endParaRPr lang="en-US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AEDAB3E7-1DB6-9484-F029-6687470B8E85}"/>
              </a:ext>
            </a:extLst>
          </p:cNvPr>
          <p:cNvSpPr txBox="1"/>
          <p:nvPr/>
        </p:nvSpPr>
        <p:spPr>
          <a:xfrm>
            <a:off x="9529005" y="4015327"/>
            <a:ext cx="736103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전처리</a:t>
            </a:r>
            <a:r>
              <a:rPr lang="ko-KR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과정에 대한 아쉬움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13E3D805-512D-AC0B-41A0-43EBAB35F61B}"/>
              </a:ext>
            </a:extLst>
          </p:cNvPr>
          <p:cNvSpPr txBox="1"/>
          <p:nvPr/>
        </p:nvSpPr>
        <p:spPr>
          <a:xfrm>
            <a:off x="9529006" y="5233330"/>
            <a:ext cx="736103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시각화 모형이 적다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D8C12880-B66D-62FC-386F-E123BBD76101}"/>
              </a:ext>
            </a:extLst>
          </p:cNvPr>
          <p:cNvSpPr txBox="1"/>
          <p:nvPr/>
        </p:nvSpPr>
        <p:spPr>
          <a:xfrm>
            <a:off x="9529005" y="6456776"/>
            <a:ext cx="736103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결과를 통한 응용이 어렵다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7108564C-684C-487B-6331-F7ECD000382F}"/>
              </a:ext>
            </a:extLst>
          </p:cNvPr>
          <p:cNvSpPr txBox="1"/>
          <p:nvPr/>
        </p:nvSpPr>
        <p:spPr>
          <a:xfrm>
            <a:off x="9554309" y="7842452"/>
            <a:ext cx="7361035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캐시와 반응속도 상관관계에 대한 자료가 없었다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8ECEE5-222B-8D21-65FE-B2EC8F1F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96694" cy="10287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52C84B-5EFA-0556-52EA-4CDC5DC3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098E2-CBE7-43C8-98CC-7044E7E9E4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1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12000" dirty="0"/>
              <a:t>1. </a:t>
            </a:r>
            <a:r>
              <a:rPr lang="ko-KR" altLang="en-US" sz="12000" dirty="0"/>
              <a:t>자료 설명</a:t>
            </a:r>
            <a:endParaRPr sz="12000" dirty="0">
              <a:solidFill>
                <a:srgbClr val="567BC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6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9"/>
            <a:ext cx="18285714" cy="102857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그룹 1002"/>
          <p:cNvGrpSpPr/>
          <p:nvPr/>
        </p:nvGrpSpPr>
        <p:grpSpPr>
          <a:xfrm>
            <a:off x="-726826" y="-68399"/>
            <a:ext cx="5696014" cy="1755090"/>
            <a:chOff x="0" y="0"/>
            <a:chExt cx="5696013" cy="1755088"/>
          </a:xfrm>
        </p:grpSpPr>
        <p:pic>
          <p:nvPicPr>
            <p:cNvPr id="134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Object 9"/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514350" indent="-514350">
              <a:buAutoNum type="arabicPeriod"/>
            </a:pPr>
            <a:r>
              <a:rPr lang="ko-KR" altLang="en-US" sz="3500" err="1"/>
              <a:t>캐시란</a:t>
            </a:r>
            <a:r>
              <a:rPr lang="ko-KR" altLang="en-US" sz="3500"/>
              <a:t>? </a:t>
            </a:r>
            <a:endParaRPr lang="en-US" sz="3500"/>
          </a:p>
        </p:txBody>
      </p:sp>
      <p:sp>
        <p:nvSpPr>
          <p:cNvPr id="138" name="Object 10"/>
          <p:cNvSpPr txBox="1"/>
          <p:nvPr/>
        </p:nvSpPr>
        <p:spPr>
          <a:xfrm>
            <a:off x="6452487" y="168081"/>
            <a:ext cx="7773787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 err="1"/>
              <a:t>캐시</a:t>
            </a:r>
            <a:r>
              <a:rPr lang="en-US"/>
              <a:t> - </a:t>
            </a:r>
            <a:r>
              <a:rPr lang="ko-KR" altLang="en-US" err="1">
                <a:solidFill>
                  <a:srgbClr val="567BC4"/>
                </a:solidFill>
              </a:rPr>
              <a:t>설명</a:t>
            </a:r>
            <a:endParaRPr lang="en-US">
              <a:solidFill>
                <a:srgbClr val="567BC4"/>
              </a:solidFill>
            </a:endParaRPr>
          </a:p>
        </p:txBody>
      </p:sp>
      <p:sp>
        <p:nvSpPr>
          <p:cNvPr id="139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sp>
        <p:nvSpPr>
          <p:cNvPr id="140" name="Object 12"/>
          <p:cNvSpPr txBox="1"/>
          <p:nvPr/>
        </p:nvSpPr>
        <p:spPr>
          <a:xfrm>
            <a:off x="3810967" y="4221416"/>
            <a:ext cx="9105504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dirty="0" err="1"/>
              <a:t>캐시</a:t>
            </a:r>
            <a:r>
              <a:rPr lang="en-US" dirty="0"/>
              <a:t> </a:t>
            </a:r>
            <a:r>
              <a:rPr dirty="0" err="1"/>
              <a:t>메모리</a:t>
            </a:r>
            <a:r>
              <a:rPr dirty="0"/>
              <a:t>?</a:t>
            </a:r>
          </a:p>
        </p:txBody>
      </p:sp>
      <p:sp>
        <p:nvSpPr>
          <p:cNvPr id="141" name="Object 13"/>
          <p:cNvSpPr txBox="1"/>
          <p:nvPr/>
        </p:nvSpPr>
        <p:spPr>
          <a:xfrm>
            <a:off x="8176525" y="6386270"/>
            <a:ext cx="7012687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600" spc="-600">
                <a:solidFill>
                  <a:srgbClr val="9FA9D8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dirty="0" err="1"/>
              <a:t>캐시</a:t>
            </a:r>
            <a:r>
              <a:rPr dirty="0"/>
              <a:t> </a:t>
            </a:r>
            <a:r>
              <a:rPr dirty="0" err="1"/>
              <a:t>서버</a:t>
            </a:r>
            <a:r>
              <a:rPr dirty="0"/>
              <a:t>?</a:t>
            </a:r>
          </a:p>
        </p:txBody>
      </p:sp>
      <p:sp>
        <p:nvSpPr>
          <p:cNvPr id="142" name="Object 14"/>
          <p:cNvSpPr txBox="1"/>
          <p:nvPr/>
        </p:nvSpPr>
        <p:spPr>
          <a:xfrm>
            <a:off x="10869385" y="3152517"/>
            <a:ext cx="3776869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dirty="0" err="1"/>
              <a:t>캐싱</a:t>
            </a:r>
            <a:r>
              <a:rPr dirty="0"/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5AD9A-1FD4-C051-1212-F8FE6A02D4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61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Object 2">
            <a:extLst>
              <a:ext uri="{FF2B5EF4-FFF2-40B4-BE49-F238E27FC236}">
                <a16:creationId xmlns:a16="http://schemas.microsoft.com/office/drawing/2014/main" id="{603E5A2D-0473-36F0-3E24-A08953DF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9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Object 10"/>
          <p:cNvSpPr txBox="1"/>
          <p:nvPr/>
        </p:nvSpPr>
        <p:spPr>
          <a:xfrm>
            <a:off x="6452487" y="168081"/>
            <a:ext cx="7773787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/>
              <a:t>캐시</a:t>
            </a:r>
            <a:r>
              <a:rPr lang="en-US"/>
              <a:t> - </a:t>
            </a:r>
            <a:r>
              <a:rPr lang="en-US" err="1">
                <a:solidFill>
                  <a:srgbClr val="567BC4"/>
                </a:solidFill>
              </a:rPr>
              <a:t>설명</a:t>
            </a:r>
            <a:endParaRPr lang="en-US">
              <a:solidFill>
                <a:srgbClr val="567BC4"/>
              </a:solidFill>
            </a:endParaRPr>
          </a:p>
        </p:txBody>
      </p:sp>
      <p:sp>
        <p:nvSpPr>
          <p:cNvPr id="150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151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32" y="5050576"/>
            <a:ext cx="1322238" cy="147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612" y="5142018"/>
            <a:ext cx="1726565" cy="13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18" descr="Object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985" y="2472149"/>
            <a:ext cx="1656016" cy="129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21" descr="Object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622" y="2388795"/>
            <a:ext cx="2907097" cy="1327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24" descr="Object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1503" y="2470587"/>
            <a:ext cx="1177278" cy="1161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27" descr="Object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626" y="4697569"/>
            <a:ext cx="2245777" cy="22649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863964AF-4E41-3050-B060-B92E18E04D02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16" name="Object 5" descr="Object 5">
              <a:extLst>
                <a:ext uri="{FF2B5EF4-FFF2-40B4-BE49-F238E27FC236}">
                  <a16:creationId xmlns:a16="http://schemas.microsoft.com/office/drawing/2014/main" id="{63235FF7-0106-9157-BD87-5A61A56D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Object 6" descr="Object 6">
              <a:extLst>
                <a:ext uri="{FF2B5EF4-FFF2-40B4-BE49-F238E27FC236}">
                  <a16:creationId xmlns:a16="http://schemas.microsoft.com/office/drawing/2014/main" id="{2C2722B2-A89C-E8DA-5846-D90F5362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75CD19B4-2364-5617-C6EB-7C256FB38ED5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514350" indent="-514350">
              <a:buAutoNum type="arabicPeriod"/>
            </a:pPr>
            <a:r>
              <a:rPr lang="ko-KR" sz="3500" err="1"/>
              <a:t>캐시란</a:t>
            </a:r>
            <a:r>
              <a:rPr sz="3500"/>
              <a:t>?</a:t>
            </a:r>
            <a:endParaRPr lang="en-US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DCE5EEC-5E2E-C282-AB95-B6BF8A5C9C4D}"/>
              </a:ext>
            </a:extLst>
          </p:cNvPr>
          <p:cNvSpPr txBox="1"/>
          <p:nvPr/>
        </p:nvSpPr>
        <p:spPr>
          <a:xfrm>
            <a:off x="1504578" y="3762982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 dirty="0"/>
              <a:t>하드디스크 </a:t>
            </a:r>
            <a:endParaRPr lang="en-US" sz="6000" spc="-150" dirty="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D5A8EF0-2763-D8BA-37AB-9CE8A7EE6646}"/>
              </a:ext>
            </a:extLst>
          </p:cNvPr>
          <p:cNvSpPr txBox="1"/>
          <p:nvPr/>
        </p:nvSpPr>
        <p:spPr>
          <a:xfrm>
            <a:off x="7752112" y="3762982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 dirty="0"/>
              <a:t>램 메모리</a:t>
            </a:r>
            <a:endParaRPr lang="en-US" altLang="ko-KR" sz="6000" spc="-150" dirty="0"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98C180E3-1394-2B29-9C35-E91C45E854B2}"/>
              </a:ext>
            </a:extLst>
          </p:cNvPr>
          <p:cNvSpPr txBox="1"/>
          <p:nvPr/>
        </p:nvSpPr>
        <p:spPr>
          <a:xfrm>
            <a:off x="13798322" y="3762980"/>
            <a:ext cx="466659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 dirty="0"/>
              <a:t>캐시 메모리</a:t>
            </a:r>
            <a:endParaRPr lang="en-US" altLang="ko-KR" sz="6000" spc="-150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32098011-4B1A-116D-4593-30AF46F32A13}"/>
              </a:ext>
            </a:extLst>
          </p:cNvPr>
          <p:cNvSpPr txBox="1"/>
          <p:nvPr/>
        </p:nvSpPr>
        <p:spPr>
          <a:xfrm>
            <a:off x="1504577" y="6698412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 dirty="0"/>
              <a:t>     </a:t>
            </a:r>
            <a:r>
              <a:rPr lang="ko-KR" altLang="en-US" sz="6000" spc="-150" dirty="0">
                <a:solidFill>
                  <a:schemeClr val="accent5">
                    <a:lumMod val="75000"/>
                  </a:schemeClr>
                </a:solidFill>
              </a:rPr>
              <a:t>사물함</a:t>
            </a:r>
            <a:r>
              <a:rPr lang="ko-KR" altLang="en-US" sz="6000" spc="-150" dirty="0"/>
              <a:t> </a:t>
            </a: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07F49AA1-DB66-D0AD-6237-3268CD4EFE02}"/>
              </a:ext>
            </a:extLst>
          </p:cNvPr>
          <p:cNvSpPr txBox="1"/>
          <p:nvPr/>
        </p:nvSpPr>
        <p:spPr>
          <a:xfrm>
            <a:off x="7342968" y="6516571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/>
              <a:t>     </a:t>
            </a:r>
            <a:r>
              <a:rPr lang="ko-KR" altLang="en-US" sz="6000" spc="-150">
                <a:solidFill>
                  <a:schemeClr val="accent5">
                    <a:lumMod val="75000"/>
                  </a:schemeClr>
                </a:solidFill>
              </a:rPr>
              <a:t>책가방</a:t>
            </a:r>
            <a:r>
              <a:rPr lang="ko-KR" altLang="en-US" sz="6000" spc="-150"/>
              <a:t> </a:t>
            </a: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92120E1E-8B75-1586-D66C-5EB4FE30FAE1}"/>
              </a:ext>
            </a:extLst>
          </p:cNvPr>
          <p:cNvSpPr txBox="1"/>
          <p:nvPr/>
        </p:nvSpPr>
        <p:spPr>
          <a:xfrm>
            <a:off x="13324236" y="6698412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spc="-150" dirty="0"/>
              <a:t>     </a:t>
            </a:r>
            <a:r>
              <a:rPr lang="ko-KR" altLang="en-US" sz="6000" spc="-150" dirty="0">
                <a:solidFill>
                  <a:schemeClr val="accent5">
                    <a:lumMod val="75000"/>
                  </a:schemeClr>
                </a:solidFill>
              </a:rPr>
              <a:t>책상서랍</a:t>
            </a:r>
            <a:r>
              <a:rPr lang="ko-KR" altLang="en-US" sz="6000" spc="-150" dirty="0"/>
              <a:t> </a:t>
            </a: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B174B4DF-9F23-DA03-4225-DAA6C510ABFE}"/>
              </a:ext>
            </a:extLst>
          </p:cNvPr>
          <p:cNvSpPr txBox="1"/>
          <p:nvPr/>
        </p:nvSpPr>
        <p:spPr>
          <a:xfrm>
            <a:off x="1290807" y="8063374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     용량 : 크다 </a:t>
            </a: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59863F0B-F9E0-B838-EF00-87219B0FAADB}"/>
              </a:ext>
            </a:extLst>
          </p:cNvPr>
          <p:cNvSpPr txBox="1"/>
          <p:nvPr/>
        </p:nvSpPr>
        <p:spPr>
          <a:xfrm>
            <a:off x="1290806" y="8894646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     속도 : 느림</a:t>
            </a: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C282B977-329E-6ECA-E0A7-5BE94BBEAC46}"/>
              </a:ext>
            </a:extLst>
          </p:cNvPr>
          <p:cNvSpPr txBox="1"/>
          <p:nvPr/>
        </p:nvSpPr>
        <p:spPr>
          <a:xfrm>
            <a:off x="7271598" y="7982806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     용량 : 보통  </a:t>
            </a: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A9A75F2C-9D92-8F1A-9836-1BBBA6C393DF}"/>
              </a:ext>
            </a:extLst>
          </p:cNvPr>
          <p:cNvSpPr txBox="1"/>
          <p:nvPr/>
        </p:nvSpPr>
        <p:spPr>
          <a:xfrm>
            <a:off x="7271597" y="8892010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     속도 : 보통  </a:t>
            </a: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6572B200-1E0D-1E9E-89FA-3B94386F7A6B}"/>
              </a:ext>
            </a:extLst>
          </p:cNvPr>
          <p:cNvSpPr txBox="1"/>
          <p:nvPr/>
        </p:nvSpPr>
        <p:spPr>
          <a:xfrm>
            <a:off x="13324236" y="8004412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     용량 : 작다  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4A4D2CB-BA1B-2217-DE54-6F13DCB43459}"/>
              </a:ext>
            </a:extLst>
          </p:cNvPr>
          <p:cNvSpPr txBox="1"/>
          <p:nvPr/>
        </p:nvSpPr>
        <p:spPr>
          <a:xfrm>
            <a:off x="13324236" y="8777236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     속도 : 빠름 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733AB-D9E8-0464-3243-6F915887AC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2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Object 10"/>
          <p:cNvSpPr txBox="1"/>
          <p:nvPr/>
        </p:nvSpPr>
        <p:spPr>
          <a:xfrm>
            <a:off x="5173106" y="213541"/>
            <a:ext cx="1067025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9600"/>
              <a:t>Block</a:t>
            </a:r>
            <a:r>
              <a:rPr lang="en-US" sz="9600">
                <a:solidFill>
                  <a:srgbClr val="3C5A93"/>
                </a:solidFill>
              </a:rPr>
              <a:t> /</a:t>
            </a:r>
            <a:r>
              <a:rPr lang="en-US" altLang="ko-KR" sz="9600">
                <a:solidFill>
                  <a:srgbClr val="3C5A93"/>
                </a:solidFill>
              </a:rPr>
              <a:t> </a:t>
            </a:r>
            <a:r>
              <a:rPr lang="ko-KR" altLang="en-US" sz="9600" err="1">
                <a:solidFill>
                  <a:srgbClr val="567BC4"/>
                </a:solidFill>
              </a:rPr>
              <a:t>Offset</a:t>
            </a:r>
            <a:endParaRPr lang="en-US" sz="9600" err="1">
              <a:solidFill>
                <a:srgbClr val="567BC4"/>
              </a:solidFill>
            </a:endParaRPr>
          </a:p>
        </p:txBody>
      </p:sp>
      <p:sp>
        <p:nvSpPr>
          <p:cNvPr id="164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pic>
        <p:nvPicPr>
          <p:cNvPr id="165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86" y="2448516"/>
            <a:ext cx="2759793" cy="209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05" y="5967605"/>
            <a:ext cx="2905250" cy="290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Object 18" descr="Object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089" y="5968642"/>
            <a:ext cx="1498035" cy="1772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24" descr="Object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68" y="6393692"/>
            <a:ext cx="1861717" cy="2194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30" descr="Object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8864" y="6270555"/>
            <a:ext cx="2037063" cy="242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33" descr="Object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7638" y="2584285"/>
            <a:ext cx="3936335" cy="1829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EB2D33-14DA-7C61-E2B4-D2E4D597F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692" y="2521622"/>
            <a:ext cx="5082344" cy="1950955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2D8AD812-2C98-4D49-BC20-E09D5356F579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4" name="Object 5" descr="Object 5">
              <a:extLst>
                <a:ext uri="{FF2B5EF4-FFF2-40B4-BE49-F238E27FC236}">
                  <a16:creationId xmlns:a16="http://schemas.microsoft.com/office/drawing/2014/main" id="{12097442-6F3C-299B-A8AC-3FF8831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48CF6C95-DA1D-FF3E-A615-BFB61505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8D52A388-C22F-BCC1-C5EB-5F46FAC1CD81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514350" indent="-514350">
              <a:buAutoNum type="arabicPeriod"/>
            </a:pPr>
            <a:r>
              <a:rPr lang="ko-KR" sz="3500" err="1"/>
              <a:t>캐시란</a:t>
            </a:r>
            <a:r>
              <a:rPr sz="3500"/>
              <a:t>?</a:t>
            </a:r>
            <a:endParaRPr lang="en-US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EB4D70AB-687C-535B-B33D-3D45868989A9}"/>
              </a:ext>
            </a:extLst>
          </p:cNvPr>
          <p:cNvSpPr txBox="1"/>
          <p:nvPr/>
        </p:nvSpPr>
        <p:spPr>
          <a:xfrm>
            <a:off x="933078" y="4633221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하드디스크 </a:t>
            </a:r>
            <a:endParaRPr lang="en-US" sz="600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46EE7E80-580D-904C-0549-344204B9A886}"/>
              </a:ext>
            </a:extLst>
          </p:cNvPr>
          <p:cNvSpPr txBox="1"/>
          <p:nvPr/>
        </p:nvSpPr>
        <p:spPr>
          <a:xfrm>
            <a:off x="7505327" y="4633221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Block </a:t>
            </a:r>
            <a:endParaRPr lang="en-US" sz="6000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F692F9BD-BFD0-0D8B-9E1B-55821B376837}"/>
              </a:ext>
            </a:extLst>
          </p:cNvPr>
          <p:cNvSpPr txBox="1"/>
          <p:nvPr/>
        </p:nvSpPr>
        <p:spPr>
          <a:xfrm>
            <a:off x="14402293" y="4633221"/>
            <a:ext cx="3887273" cy="102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err="1"/>
              <a:t>Offset</a:t>
            </a:r>
            <a:endParaRPr lang="en-US" err="1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973B1810-2AA5-AEC2-81ED-E5A07B5630CE}"/>
              </a:ext>
            </a:extLst>
          </p:cNvPr>
          <p:cNvSpPr txBox="1"/>
          <p:nvPr/>
        </p:nvSpPr>
        <p:spPr>
          <a:xfrm>
            <a:off x="1082447" y="8867514"/>
            <a:ext cx="388727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     </a:t>
            </a:r>
            <a:r>
              <a:rPr lang="ko-KR" altLang="en-US" sz="6000">
                <a:solidFill>
                  <a:schemeClr val="accent5">
                    <a:lumMod val="75000"/>
                  </a:schemeClr>
                </a:solidFill>
              </a:rPr>
              <a:t>공책</a:t>
            </a:r>
            <a:r>
              <a:rPr lang="ko-KR" altLang="en-US" sz="6000"/>
              <a:t> 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561DD68-5476-2044-EDAB-A033E743506B}"/>
              </a:ext>
            </a:extLst>
          </p:cNvPr>
          <p:cNvSpPr txBox="1"/>
          <p:nvPr/>
        </p:nvSpPr>
        <p:spPr>
          <a:xfrm>
            <a:off x="6420776" y="8867514"/>
            <a:ext cx="48809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/>
              <a:t>           </a:t>
            </a:r>
            <a:r>
              <a:rPr lang="ko-KR" altLang="en-US" sz="6000">
                <a:solidFill>
                  <a:schemeClr val="accent5">
                    <a:lumMod val="75000"/>
                  </a:schemeClr>
                </a:solidFill>
              </a:rPr>
              <a:t>챕터 </a:t>
            </a:r>
            <a:r>
              <a:rPr lang="ko-KR" altLang="en-US" sz="6000"/>
              <a:t> 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2438AFE-4654-92E6-D56D-A4967C39F5B4}"/>
              </a:ext>
            </a:extLst>
          </p:cNvPr>
          <p:cNvSpPr txBox="1"/>
          <p:nvPr/>
        </p:nvSpPr>
        <p:spPr>
          <a:xfrm>
            <a:off x="13905477" y="8867513"/>
            <a:ext cx="48809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</a:lstStyle>
          <a:p>
            <a:r>
              <a:rPr lang="ko-KR" altLang="en-US" sz="6000" dirty="0"/>
              <a:t>         </a:t>
            </a:r>
            <a:r>
              <a:rPr lang="ko-KR" altLang="en-US" sz="6000" dirty="0">
                <a:solidFill>
                  <a:schemeClr val="accent5">
                    <a:lumMod val="75000"/>
                  </a:schemeClr>
                </a:solidFill>
              </a:rPr>
              <a:t> 페이지  </a:t>
            </a:r>
            <a:r>
              <a:rPr lang="ko-KR" altLang="en-US" sz="6000" dirty="0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91EC-920F-BF09-C6E8-CDA3D7925557}"/>
              </a:ext>
            </a:extLst>
          </p:cNvPr>
          <p:cNvSpPr txBox="1"/>
          <p:nvPr/>
        </p:nvSpPr>
        <p:spPr>
          <a:xfrm>
            <a:off x="15216187" y="6572249"/>
            <a:ext cx="138588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~~~~~~~~~~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~~~~~~~~~~</a:t>
            </a:r>
          </a:p>
          <a:p>
            <a:endParaRPr lang="en-US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E8FAB62-F567-3B6B-8281-95AFF1E156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Object 2">
            <a:extLst>
              <a:ext uri="{FF2B5EF4-FFF2-40B4-BE49-F238E27FC236}">
                <a16:creationId xmlns:a16="http://schemas.microsoft.com/office/drawing/2014/main" id="{82901DEF-B6B2-C6E8-3129-9734FDD5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자유형: 도형 1478">
            <a:extLst>
              <a:ext uri="{FF2B5EF4-FFF2-40B4-BE49-F238E27FC236}">
                <a16:creationId xmlns:a16="http://schemas.microsoft.com/office/drawing/2014/main" id="{56649266-6A48-4D6A-9CF5-77265BB70269}"/>
              </a:ext>
            </a:extLst>
          </p:cNvPr>
          <p:cNvSpPr/>
          <p:nvPr/>
        </p:nvSpPr>
        <p:spPr>
          <a:xfrm>
            <a:off x="6810059" y="0"/>
            <a:ext cx="11477945" cy="10287000"/>
          </a:xfrm>
          <a:custGeom>
            <a:avLst/>
            <a:gdLst>
              <a:gd name="connsiteX0" fmla="*/ 1543724 w 7651963"/>
              <a:gd name="connsiteY0" fmla="*/ 5182547 h 6858000"/>
              <a:gd name="connsiteX1" fmla="*/ 1543724 w 7651963"/>
              <a:gd name="connsiteY1" fmla="*/ 5197267 h 6858000"/>
              <a:gd name="connsiteX2" fmla="*/ 1548562 w 7651963"/>
              <a:gd name="connsiteY2" fmla="*/ 5197267 h 6858000"/>
              <a:gd name="connsiteX3" fmla="*/ 1551489 w 7651963"/>
              <a:gd name="connsiteY3" fmla="*/ 5197267 h 6858000"/>
              <a:gd name="connsiteX4" fmla="*/ 2226989 w 7651963"/>
              <a:gd name="connsiteY4" fmla="*/ 0 h 6858000"/>
              <a:gd name="connsiteX5" fmla="*/ 3691946 w 7651963"/>
              <a:gd name="connsiteY5" fmla="*/ 0 h 6858000"/>
              <a:gd name="connsiteX6" fmla="*/ 5167346 w 7651963"/>
              <a:gd name="connsiteY6" fmla="*/ 0 h 6858000"/>
              <a:gd name="connsiteX7" fmla="*/ 7651961 w 7651963"/>
              <a:gd name="connsiteY7" fmla="*/ 0 h 6858000"/>
              <a:gd name="connsiteX8" fmla="*/ 7651961 w 7651963"/>
              <a:gd name="connsiteY8" fmla="*/ 550895 h 6858000"/>
              <a:gd name="connsiteX9" fmla="*/ 7651963 w 7651963"/>
              <a:gd name="connsiteY9" fmla="*/ 550895 h 6858000"/>
              <a:gd name="connsiteX10" fmla="*/ 7651963 w 7651963"/>
              <a:gd name="connsiteY10" fmla="*/ 1373509 h 6858000"/>
              <a:gd name="connsiteX11" fmla="*/ 7651961 w 7651963"/>
              <a:gd name="connsiteY11" fmla="*/ 1373509 h 6858000"/>
              <a:gd name="connsiteX12" fmla="*/ 7651961 w 7651963"/>
              <a:gd name="connsiteY12" fmla="*/ 1750189 h 6858000"/>
              <a:gd name="connsiteX13" fmla="*/ 7651963 w 7651963"/>
              <a:gd name="connsiteY13" fmla="*/ 1750192 h 6858000"/>
              <a:gd name="connsiteX14" fmla="*/ 7651963 w 7651963"/>
              <a:gd name="connsiteY14" fmla="*/ 5482672 h 6858000"/>
              <a:gd name="connsiteX15" fmla="*/ 7651961 w 7651963"/>
              <a:gd name="connsiteY15" fmla="*/ 5482672 h 6858000"/>
              <a:gd name="connsiteX16" fmla="*/ 7651961 w 7651963"/>
              <a:gd name="connsiteY16" fmla="*/ 5922665 h 6858000"/>
              <a:gd name="connsiteX17" fmla="*/ 7651963 w 7651963"/>
              <a:gd name="connsiteY17" fmla="*/ 5922666 h 6858000"/>
              <a:gd name="connsiteX18" fmla="*/ 7651963 w 7651963"/>
              <a:gd name="connsiteY18" fmla="*/ 6369789 h 6858000"/>
              <a:gd name="connsiteX19" fmla="*/ 7651961 w 7651963"/>
              <a:gd name="connsiteY19" fmla="*/ 6369791 h 6858000"/>
              <a:gd name="connsiteX20" fmla="*/ 7651961 w 7651963"/>
              <a:gd name="connsiteY20" fmla="*/ 6858000 h 6858000"/>
              <a:gd name="connsiteX21" fmla="*/ 5433492 w 7651963"/>
              <a:gd name="connsiteY21" fmla="*/ 6858000 h 6858000"/>
              <a:gd name="connsiteX22" fmla="*/ 3749676 w 7651963"/>
              <a:gd name="connsiteY22" fmla="*/ 6858000 h 6858000"/>
              <a:gd name="connsiteX23" fmla="*/ 3691946 w 7651963"/>
              <a:gd name="connsiteY23" fmla="*/ 6858000 h 6858000"/>
              <a:gd name="connsiteX24" fmla="*/ 3691946 w 7651963"/>
              <a:gd name="connsiteY24" fmla="*/ 6853781 h 6858000"/>
              <a:gd name="connsiteX25" fmla="*/ 3680869 w 7651963"/>
              <a:gd name="connsiteY25" fmla="*/ 6858000 h 6858000"/>
              <a:gd name="connsiteX26" fmla="*/ 1438751 w 7651963"/>
              <a:gd name="connsiteY26" fmla="*/ 6858000 h 6858000"/>
              <a:gd name="connsiteX27" fmla="*/ 1423962 w 7651963"/>
              <a:gd name="connsiteY27" fmla="*/ 6854881 h 6858000"/>
              <a:gd name="connsiteX28" fmla="*/ 1319898 w 7651963"/>
              <a:gd name="connsiteY28" fmla="*/ 6699035 h 6858000"/>
              <a:gd name="connsiteX29" fmla="*/ 1488672 w 7651963"/>
              <a:gd name="connsiteY29" fmla="*/ 6529539 h 6858000"/>
              <a:gd name="connsiteX30" fmla="*/ 2096623 w 7651963"/>
              <a:gd name="connsiteY30" fmla="*/ 6529539 h 6858000"/>
              <a:gd name="connsiteX31" fmla="*/ 2139142 w 7651963"/>
              <a:gd name="connsiteY31" fmla="*/ 6529539 h 6858000"/>
              <a:gd name="connsiteX32" fmla="*/ 2191817 w 7651963"/>
              <a:gd name="connsiteY32" fmla="*/ 6522712 h 6858000"/>
              <a:gd name="connsiteX33" fmla="*/ 2272608 w 7651963"/>
              <a:gd name="connsiteY33" fmla="*/ 6470782 h 6858000"/>
              <a:gd name="connsiteX34" fmla="*/ 2350166 w 7651963"/>
              <a:gd name="connsiteY34" fmla="*/ 6289026 h 6858000"/>
              <a:gd name="connsiteX35" fmla="*/ 2130417 w 7651963"/>
              <a:gd name="connsiteY35" fmla="*/ 6029374 h 6858000"/>
              <a:gd name="connsiteX36" fmla="*/ 2111028 w 7651963"/>
              <a:gd name="connsiteY36" fmla="*/ 6018015 h 6858000"/>
              <a:gd name="connsiteX37" fmla="*/ 2108074 w 7651963"/>
              <a:gd name="connsiteY37" fmla="*/ 6017767 h 6858000"/>
              <a:gd name="connsiteX38" fmla="*/ 2086704 w 7651963"/>
              <a:gd name="connsiteY38" fmla="*/ 6017767 h 6858000"/>
              <a:gd name="connsiteX39" fmla="*/ 2125709 w 7651963"/>
              <a:gd name="connsiteY39" fmla="*/ 6030818 h 6858000"/>
              <a:gd name="connsiteX40" fmla="*/ 1774666 w 7651963"/>
              <a:gd name="connsiteY40" fmla="*/ 6030818 h 6858000"/>
              <a:gd name="connsiteX41" fmla="*/ 1514634 w 7651963"/>
              <a:gd name="connsiteY41" fmla="*/ 5756742 h 6858000"/>
              <a:gd name="connsiteX42" fmla="*/ 1735661 w 7651963"/>
              <a:gd name="connsiteY42" fmla="*/ 5482665 h 6858000"/>
              <a:gd name="connsiteX43" fmla="*/ 1737511 w 7651963"/>
              <a:gd name="connsiteY43" fmla="*/ 5482665 h 6858000"/>
              <a:gd name="connsiteX44" fmla="*/ 1688976 w 7651963"/>
              <a:gd name="connsiteY44" fmla="*/ 5417756 h 6858000"/>
              <a:gd name="connsiteX45" fmla="*/ 1686420 w 7651963"/>
              <a:gd name="connsiteY45" fmla="*/ 5417756 h 6858000"/>
              <a:gd name="connsiteX46" fmla="*/ 739430 w 7651963"/>
              <a:gd name="connsiteY46" fmla="*/ 5417756 h 6858000"/>
              <a:gd name="connsiteX47" fmla="*/ 0 w 7651963"/>
              <a:gd name="connsiteY47" fmla="*/ 4678468 h 6858000"/>
              <a:gd name="connsiteX48" fmla="*/ 739430 w 7651963"/>
              <a:gd name="connsiteY48" fmla="*/ 3939181 h 6858000"/>
              <a:gd name="connsiteX49" fmla="*/ 1000146 w 7651963"/>
              <a:gd name="connsiteY49" fmla="*/ 3939181 h 6858000"/>
              <a:gd name="connsiteX50" fmla="*/ 1123654 w 7651963"/>
              <a:gd name="connsiteY50" fmla="*/ 3939181 h 6858000"/>
              <a:gd name="connsiteX51" fmla="*/ 1099315 w 7651963"/>
              <a:gd name="connsiteY51" fmla="*/ 3726089 h 6858000"/>
              <a:gd name="connsiteX52" fmla="*/ 1089095 w 7651963"/>
              <a:gd name="connsiteY52" fmla="*/ 3456428 h 6858000"/>
              <a:gd name="connsiteX53" fmla="*/ 1178842 w 7651963"/>
              <a:gd name="connsiteY53" fmla="*/ 2664912 h 6858000"/>
              <a:gd name="connsiteX54" fmla="*/ 1210959 w 7651963"/>
              <a:gd name="connsiteY54" fmla="*/ 2554371 h 6858000"/>
              <a:gd name="connsiteX55" fmla="*/ 864761 w 7651963"/>
              <a:gd name="connsiteY55" fmla="*/ 2554371 h 6858000"/>
              <a:gd name="connsiteX56" fmla="*/ 344537 w 7651963"/>
              <a:gd name="connsiteY56" fmla="*/ 2034148 h 6858000"/>
              <a:gd name="connsiteX57" fmla="*/ 864761 w 7651963"/>
              <a:gd name="connsiteY57" fmla="*/ 1513925 h 6858000"/>
              <a:gd name="connsiteX58" fmla="*/ 1681247 w 7651963"/>
              <a:gd name="connsiteY58" fmla="*/ 1513925 h 6858000"/>
              <a:gd name="connsiteX59" fmla="*/ 1836622 w 7651963"/>
              <a:gd name="connsiteY59" fmla="*/ 1292604 h 6858000"/>
              <a:gd name="connsiteX60" fmla="*/ 2364521 w 7651963"/>
              <a:gd name="connsiteY60" fmla="*/ 751946 h 6858000"/>
              <a:gd name="connsiteX61" fmla="*/ 2481210 w 7651963"/>
              <a:gd name="connsiteY61" fmla="*/ 664688 h 6858000"/>
              <a:gd name="connsiteX62" fmla="*/ 2478237 w 7651963"/>
              <a:gd name="connsiteY62" fmla="*/ 664688 h 6858000"/>
              <a:gd name="connsiteX63" fmla="*/ 2335428 w 7651963"/>
              <a:gd name="connsiteY63" fmla="*/ 664688 h 6858000"/>
              <a:gd name="connsiteX64" fmla="*/ 1997880 w 7651963"/>
              <a:gd name="connsiteY64" fmla="*/ 328556 h 6858000"/>
              <a:gd name="connsiteX65" fmla="*/ 2206008 w 7651963"/>
              <a:gd name="connsiteY65" fmla="*/ 67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651963" h="6858000">
                <a:moveTo>
                  <a:pt x="1543724" y="5182547"/>
                </a:moveTo>
                <a:lnTo>
                  <a:pt x="1543724" y="5197267"/>
                </a:lnTo>
                <a:cubicBezTo>
                  <a:pt x="1543724" y="5197267"/>
                  <a:pt x="1543724" y="5197267"/>
                  <a:pt x="1548562" y="5197267"/>
                </a:cubicBezTo>
                <a:lnTo>
                  <a:pt x="1551489" y="5197267"/>
                </a:lnTo>
                <a:close/>
                <a:moveTo>
                  <a:pt x="2226989" y="0"/>
                </a:moveTo>
                <a:lnTo>
                  <a:pt x="3691946" y="0"/>
                </a:lnTo>
                <a:lnTo>
                  <a:pt x="5167346" y="0"/>
                </a:lnTo>
                <a:lnTo>
                  <a:pt x="7651961" y="0"/>
                </a:lnTo>
                <a:lnTo>
                  <a:pt x="7651961" y="550895"/>
                </a:lnTo>
                <a:lnTo>
                  <a:pt x="7651963" y="550895"/>
                </a:lnTo>
                <a:lnTo>
                  <a:pt x="7651963" y="1373509"/>
                </a:lnTo>
                <a:lnTo>
                  <a:pt x="7651961" y="1373509"/>
                </a:lnTo>
                <a:lnTo>
                  <a:pt x="7651961" y="1750189"/>
                </a:lnTo>
                <a:lnTo>
                  <a:pt x="7651963" y="1750192"/>
                </a:lnTo>
                <a:lnTo>
                  <a:pt x="7651963" y="5482672"/>
                </a:lnTo>
                <a:lnTo>
                  <a:pt x="7651961" y="5482672"/>
                </a:lnTo>
                <a:lnTo>
                  <a:pt x="7651961" y="5922665"/>
                </a:lnTo>
                <a:lnTo>
                  <a:pt x="7651963" y="5922666"/>
                </a:lnTo>
                <a:lnTo>
                  <a:pt x="7651963" y="6369789"/>
                </a:lnTo>
                <a:lnTo>
                  <a:pt x="7651961" y="6369791"/>
                </a:lnTo>
                <a:lnTo>
                  <a:pt x="7651961" y="6858000"/>
                </a:lnTo>
                <a:lnTo>
                  <a:pt x="5433492" y="6858000"/>
                </a:lnTo>
                <a:lnTo>
                  <a:pt x="3749676" y="6858000"/>
                </a:lnTo>
                <a:lnTo>
                  <a:pt x="3691946" y="6858000"/>
                </a:lnTo>
                <a:lnTo>
                  <a:pt x="3691946" y="6853781"/>
                </a:lnTo>
                <a:lnTo>
                  <a:pt x="3680869" y="6858000"/>
                </a:lnTo>
                <a:lnTo>
                  <a:pt x="1438751" y="6858000"/>
                </a:lnTo>
                <a:lnTo>
                  <a:pt x="1423962" y="6854881"/>
                </a:lnTo>
                <a:cubicBezTo>
                  <a:pt x="1363715" y="6828601"/>
                  <a:pt x="1319898" y="6767485"/>
                  <a:pt x="1319898" y="6699035"/>
                </a:cubicBezTo>
                <a:cubicBezTo>
                  <a:pt x="1319898" y="6607768"/>
                  <a:pt x="1397794" y="6529539"/>
                  <a:pt x="1488672" y="6529539"/>
                </a:cubicBezTo>
                <a:cubicBezTo>
                  <a:pt x="1488672" y="6529539"/>
                  <a:pt x="1488672" y="6529539"/>
                  <a:pt x="2096623" y="6529539"/>
                </a:cubicBezTo>
                <a:lnTo>
                  <a:pt x="2139142" y="6529539"/>
                </a:lnTo>
                <a:lnTo>
                  <a:pt x="2191817" y="6522712"/>
                </a:lnTo>
                <a:cubicBezTo>
                  <a:pt x="2224133" y="6512975"/>
                  <a:pt x="2253218" y="6496747"/>
                  <a:pt x="2272608" y="6470782"/>
                </a:cubicBezTo>
                <a:cubicBezTo>
                  <a:pt x="2324313" y="6418852"/>
                  <a:pt x="2350166" y="6353939"/>
                  <a:pt x="2350166" y="6289026"/>
                </a:cubicBezTo>
                <a:cubicBezTo>
                  <a:pt x="2350166" y="6146217"/>
                  <a:pt x="2259681" y="6042356"/>
                  <a:pt x="2130417" y="6029374"/>
                </a:cubicBezTo>
                <a:cubicBezTo>
                  <a:pt x="2123954" y="6022883"/>
                  <a:pt x="2117490" y="6019637"/>
                  <a:pt x="2111028" y="6018015"/>
                </a:cubicBezTo>
                <a:lnTo>
                  <a:pt x="2108074" y="6017767"/>
                </a:lnTo>
                <a:lnTo>
                  <a:pt x="2086704" y="6017767"/>
                </a:lnTo>
                <a:cubicBezTo>
                  <a:pt x="2099705" y="6017767"/>
                  <a:pt x="2112707" y="6017767"/>
                  <a:pt x="2125709" y="6030818"/>
                </a:cubicBezTo>
                <a:cubicBezTo>
                  <a:pt x="2125709" y="6030818"/>
                  <a:pt x="2125709" y="6030818"/>
                  <a:pt x="1774666" y="6030818"/>
                </a:cubicBezTo>
                <a:cubicBezTo>
                  <a:pt x="1631649" y="6030818"/>
                  <a:pt x="1514634" y="5900306"/>
                  <a:pt x="1514634" y="5756742"/>
                </a:cubicBezTo>
                <a:cubicBezTo>
                  <a:pt x="1514634" y="5626229"/>
                  <a:pt x="1605646" y="5508767"/>
                  <a:pt x="1735661" y="5482665"/>
                </a:cubicBezTo>
                <a:lnTo>
                  <a:pt x="1737511" y="5482665"/>
                </a:lnTo>
                <a:lnTo>
                  <a:pt x="1688976" y="5417756"/>
                </a:lnTo>
                <a:lnTo>
                  <a:pt x="1686420" y="5417756"/>
                </a:lnTo>
                <a:cubicBezTo>
                  <a:pt x="1686420" y="5417756"/>
                  <a:pt x="1686420" y="5417756"/>
                  <a:pt x="739430" y="5417756"/>
                </a:cubicBezTo>
                <a:cubicBezTo>
                  <a:pt x="337285" y="5417756"/>
                  <a:pt x="0" y="5093507"/>
                  <a:pt x="0" y="4678468"/>
                </a:cubicBezTo>
                <a:cubicBezTo>
                  <a:pt x="0" y="4276401"/>
                  <a:pt x="337285" y="3939181"/>
                  <a:pt x="739430" y="3939181"/>
                </a:cubicBezTo>
                <a:cubicBezTo>
                  <a:pt x="739430" y="3939181"/>
                  <a:pt x="739430" y="3939181"/>
                  <a:pt x="1000146" y="3939181"/>
                </a:cubicBezTo>
                <a:lnTo>
                  <a:pt x="1123654" y="3939181"/>
                </a:lnTo>
                <a:lnTo>
                  <a:pt x="1099315" y="3726089"/>
                </a:lnTo>
                <a:cubicBezTo>
                  <a:pt x="1092543" y="3637090"/>
                  <a:pt x="1089095" y="3547161"/>
                  <a:pt x="1089095" y="3456428"/>
                </a:cubicBezTo>
                <a:cubicBezTo>
                  <a:pt x="1089095" y="3184227"/>
                  <a:pt x="1120126" y="2919274"/>
                  <a:pt x="1178842" y="2664912"/>
                </a:cubicBezTo>
                <a:lnTo>
                  <a:pt x="1210959" y="2554371"/>
                </a:lnTo>
                <a:lnTo>
                  <a:pt x="864761" y="2554371"/>
                </a:lnTo>
                <a:cubicBezTo>
                  <a:pt x="577449" y="2554371"/>
                  <a:pt x="344537" y="2321460"/>
                  <a:pt x="344537" y="2034148"/>
                </a:cubicBezTo>
                <a:cubicBezTo>
                  <a:pt x="344537" y="1746837"/>
                  <a:pt x="577449" y="1513925"/>
                  <a:pt x="864761" y="1513925"/>
                </a:cubicBezTo>
                <a:lnTo>
                  <a:pt x="1681247" y="1513925"/>
                </a:lnTo>
                <a:lnTo>
                  <a:pt x="1836622" y="1292604"/>
                </a:lnTo>
                <a:cubicBezTo>
                  <a:pt x="1992707" y="1093989"/>
                  <a:pt x="2169787" y="912655"/>
                  <a:pt x="2364521" y="751946"/>
                </a:cubicBezTo>
                <a:lnTo>
                  <a:pt x="2481210" y="664688"/>
                </a:lnTo>
                <a:lnTo>
                  <a:pt x="2478237" y="664688"/>
                </a:lnTo>
                <a:cubicBezTo>
                  <a:pt x="2478237" y="664688"/>
                  <a:pt x="2478237" y="664688"/>
                  <a:pt x="2335428" y="664688"/>
                </a:cubicBezTo>
                <a:cubicBezTo>
                  <a:pt x="2153671" y="664688"/>
                  <a:pt x="1997880" y="509550"/>
                  <a:pt x="1997880" y="328556"/>
                </a:cubicBezTo>
                <a:cubicBezTo>
                  <a:pt x="1997880" y="183113"/>
                  <a:pt x="2085513" y="59487"/>
                  <a:pt x="2206008" y="676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4050"/>
          </a:p>
        </p:txBody>
      </p: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0BE7F64F-4F15-412E-B5DC-798F15A99CF5}"/>
              </a:ext>
            </a:extLst>
          </p:cNvPr>
          <p:cNvGrpSpPr/>
          <p:nvPr/>
        </p:nvGrpSpPr>
        <p:grpSpPr>
          <a:xfrm>
            <a:off x="9902162" y="4752404"/>
            <a:ext cx="1265222" cy="739530"/>
            <a:chOff x="6712344" y="3193981"/>
            <a:chExt cx="824015" cy="48164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9" name="Freeform 469">
              <a:extLst>
                <a:ext uri="{FF2B5EF4-FFF2-40B4-BE49-F238E27FC236}">
                  <a16:creationId xmlns:a16="http://schemas.microsoft.com/office/drawing/2014/main" id="{BF160431-6920-4E3A-A0AB-45F9219B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12" y="3350663"/>
              <a:ext cx="533867" cy="116059"/>
            </a:xfrm>
            <a:custGeom>
              <a:avLst/>
              <a:gdLst>
                <a:gd name="T0" fmla="*/ 6 w 51"/>
                <a:gd name="T1" fmla="*/ 0 h 11"/>
                <a:gd name="T2" fmla="*/ 45 w 51"/>
                <a:gd name="T3" fmla="*/ 0 h 11"/>
                <a:gd name="T4" fmla="*/ 51 w 51"/>
                <a:gd name="T5" fmla="*/ 6 h 11"/>
                <a:gd name="T6" fmla="*/ 45 w 51"/>
                <a:gd name="T7" fmla="*/ 11 h 11"/>
                <a:gd name="T8" fmla="*/ 6 w 51"/>
                <a:gd name="T9" fmla="*/ 11 h 11"/>
                <a:gd name="T10" fmla="*/ 0 w 51"/>
                <a:gd name="T11" fmla="*/ 6 h 11"/>
                <a:gd name="T12" fmla="*/ 6 w 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1">
                  <a:moveTo>
                    <a:pt x="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3"/>
                    <a:pt x="51" y="6"/>
                  </a:cubicBezTo>
                  <a:cubicBezTo>
                    <a:pt x="51" y="9"/>
                    <a:pt x="48" y="11"/>
                    <a:pt x="4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0" name="Freeform 470">
              <a:extLst>
                <a:ext uri="{FF2B5EF4-FFF2-40B4-BE49-F238E27FC236}">
                  <a16:creationId xmlns:a16="http://schemas.microsoft.com/office/drawing/2014/main" id="{CE5578A9-13AB-42E9-90D1-CBB8A8F7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169" y="3193981"/>
              <a:ext cx="377190" cy="116059"/>
            </a:xfrm>
            <a:custGeom>
              <a:avLst/>
              <a:gdLst>
                <a:gd name="T0" fmla="*/ 6 w 36"/>
                <a:gd name="T1" fmla="*/ 0 h 11"/>
                <a:gd name="T2" fmla="*/ 30 w 36"/>
                <a:gd name="T3" fmla="*/ 0 h 11"/>
                <a:gd name="T4" fmla="*/ 36 w 36"/>
                <a:gd name="T5" fmla="*/ 5 h 11"/>
                <a:gd name="T6" fmla="*/ 30 w 36"/>
                <a:gd name="T7" fmla="*/ 11 h 11"/>
                <a:gd name="T8" fmla="*/ 6 w 36"/>
                <a:gd name="T9" fmla="*/ 11 h 11"/>
                <a:gd name="T10" fmla="*/ 0 w 36"/>
                <a:gd name="T11" fmla="*/ 5 h 11"/>
                <a:gd name="T12" fmla="*/ 6 w 3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5"/>
                  </a:cubicBezTo>
                  <a:cubicBezTo>
                    <a:pt x="36" y="8"/>
                    <a:pt x="33" y="11"/>
                    <a:pt x="3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2" name="Freeform 472">
              <a:extLst>
                <a:ext uri="{FF2B5EF4-FFF2-40B4-BE49-F238E27FC236}">
                  <a16:creationId xmlns:a16="http://schemas.microsoft.com/office/drawing/2014/main" id="{57324385-007E-4C98-A59B-05CFD62B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344" y="3576973"/>
              <a:ext cx="499049" cy="98650"/>
            </a:xfrm>
            <a:custGeom>
              <a:avLst/>
              <a:gdLst>
                <a:gd name="T0" fmla="*/ 48 w 48"/>
                <a:gd name="T1" fmla="*/ 0 h 9"/>
                <a:gd name="T2" fmla="*/ 4 w 48"/>
                <a:gd name="T3" fmla="*/ 0 h 9"/>
                <a:gd name="T4" fmla="*/ 0 w 48"/>
                <a:gd name="T5" fmla="*/ 4 h 9"/>
                <a:gd name="T6" fmla="*/ 4 w 48"/>
                <a:gd name="T7" fmla="*/ 9 h 9"/>
                <a:gd name="T8" fmla="*/ 48 w 48"/>
                <a:gd name="T9" fmla="*/ 9 h 9"/>
                <a:gd name="T10" fmla="*/ 48 w 4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3" name="Freeform 473">
              <a:extLst>
                <a:ext uri="{FF2B5EF4-FFF2-40B4-BE49-F238E27FC236}">
                  <a16:creationId xmlns:a16="http://schemas.microsoft.com/office/drawing/2014/main" id="{B365B60A-DBF0-4491-A8E3-E83B4B99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7" y="3466721"/>
              <a:ext cx="220511" cy="110257"/>
            </a:xfrm>
            <a:custGeom>
              <a:avLst/>
              <a:gdLst>
                <a:gd name="T0" fmla="*/ 0 w 21"/>
                <a:gd name="T1" fmla="*/ 0 h 11"/>
                <a:gd name="T2" fmla="*/ 21 w 21"/>
                <a:gd name="T3" fmla="*/ 0 h 11"/>
                <a:gd name="T4" fmla="*/ 17 w 21"/>
                <a:gd name="T5" fmla="*/ 2 h 11"/>
                <a:gd name="T6" fmla="*/ 16 w 21"/>
                <a:gd name="T7" fmla="*/ 6 h 11"/>
                <a:gd name="T8" fmla="*/ 21 w 21"/>
                <a:gd name="T9" fmla="*/ 11 h 11"/>
                <a:gd name="T10" fmla="*/ 0 w 21"/>
                <a:gd name="T11" fmla="*/ 11 h 11"/>
                <a:gd name="T12" fmla="*/ 4 w 21"/>
                <a:gd name="T13" fmla="*/ 10 h 11"/>
                <a:gd name="T14" fmla="*/ 6 w 21"/>
                <a:gd name="T15" fmla="*/ 6 h 11"/>
                <a:gd name="T16" fmla="*/ 0 w 2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7" y="2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9"/>
                    <a:pt x="18" y="11"/>
                    <a:pt x="2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3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0" name="Freeform 420">
            <a:extLst>
              <a:ext uri="{FF2B5EF4-FFF2-40B4-BE49-F238E27FC236}">
                <a16:creationId xmlns:a16="http://schemas.microsoft.com/office/drawing/2014/main" id="{6BF73705-D900-4895-AABC-A611D93C0677}"/>
              </a:ext>
            </a:extLst>
          </p:cNvPr>
          <p:cNvSpPr>
            <a:spLocks/>
          </p:cNvSpPr>
          <p:nvPr/>
        </p:nvSpPr>
        <p:spPr bwMode="auto">
          <a:xfrm>
            <a:off x="14178951" y="6356204"/>
            <a:ext cx="2450247" cy="1541429"/>
          </a:xfrm>
          <a:custGeom>
            <a:avLst/>
            <a:gdLst>
              <a:gd name="T0" fmla="*/ 0 w 153"/>
              <a:gd name="T1" fmla="*/ 11 h 96"/>
              <a:gd name="T2" fmla="*/ 0 w 153"/>
              <a:gd name="T3" fmla="*/ 85 h 96"/>
              <a:gd name="T4" fmla="*/ 11 w 153"/>
              <a:gd name="T5" fmla="*/ 96 h 96"/>
              <a:gd name="T6" fmla="*/ 142 w 153"/>
              <a:gd name="T7" fmla="*/ 96 h 96"/>
              <a:gd name="T8" fmla="*/ 153 w 153"/>
              <a:gd name="T9" fmla="*/ 85 h 96"/>
              <a:gd name="T10" fmla="*/ 153 w 153"/>
              <a:gd name="T11" fmla="*/ 11 h 96"/>
              <a:gd name="T12" fmla="*/ 142 w 153"/>
              <a:gd name="T13" fmla="*/ 0 h 96"/>
              <a:gd name="T14" fmla="*/ 11 w 153"/>
              <a:gd name="T15" fmla="*/ 0 h 96"/>
              <a:gd name="T16" fmla="*/ 0 w 153"/>
              <a:gd name="T17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96">
                <a:moveTo>
                  <a:pt x="0" y="11"/>
                </a:move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5" y="96"/>
                  <a:pt x="11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8" y="96"/>
                  <a:pt x="153" y="91"/>
                  <a:pt x="153" y="85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5"/>
                  <a:pt x="148" y="0"/>
                  <a:pt x="14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1" name="Rectangle 421">
            <a:extLst>
              <a:ext uri="{FF2B5EF4-FFF2-40B4-BE49-F238E27FC236}">
                <a16:creationId xmlns:a16="http://schemas.microsoft.com/office/drawing/2014/main" id="{F26BD641-E039-487C-89FE-2F64D4C6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51" y="6480943"/>
            <a:ext cx="2049297" cy="130085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2" name="Freeform 422">
            <a:extLst>
              <a:ext uri="{FF2B5EF4-FFF2-40B4-BE49-F238E27FC236}">
                <a16:creationId xmlns:a16="http://schemas.microsoft.com/office/drawing/2014/main" id="{C72959A4-371C-41C4-BD83-F07AD58EACAC}"/>
              </a:ext>
            </a:extLst>
          </p:cNvPr>
          <p:cNvSpPr>
            <a:spLocks/>
          </p:cNvSpPr>
          <p:nvPr/>
        </p:nvSpPr>
        <p:spPr bwMode="auto">
          <a:xfrm>
            <a:off x="14499711" y="6623504"/>
            <a:ext cx="1764177" cy="1015737"/>
          </a:xfrm>
          <a:custGeom>
            <a:avLst/>
            <a:gdLst>
              <a:gd name="T0" fmla="*/ 22 w 198"/>
              <a:gd name="T1" fmla="*/ 17 h 114"/>
              <a:gd name="T2" fmla="*/ 47 w 198"/>
              <a:gd name="T3" fmla="*/ 4 h 114"/>
              <a:gd name="T4" fmla="*/ 70 w 198"/>
              <a:gd name="T5" fmla="*/ 17 h 114"/>
              <a:gd name="T6" fmla="*/ 94 w 198"/>
              <a:gd name="T7" fmla="*/ 17 h 114"/>
              <a:gd name="T8" fmla="*/ 106 w 198"/>
              <a:gd name="T9" fmla="*/ 6 h 114"/>
              <a:gd name="T10" fmla="*/ 130 w 198"/>
              <a:gd name="T11" fmla="*/ 29 h 114"/>
              <a:gd name="T12" fmla="*/ 153 w 198"/>
              <a:gd name="T13" fmla="*/ 17 h 114"/>
              <a:gd name="T14" fmla="*/ 176 w 198"/>
              <a:gd name="T15" fmla="*/ 6 h 114"/>
              <a:gd name="T16" fmla="*/ 198 w 198"/>
              <a:gd name="T17" fmla="*/ 17 h 114"/>
              <a:gd name="T18" fmla="*/ 198 w 198"/>
              <a:gd name="T19" fmla="*/ 114 h 114"/>
              <a:gd name="T20" fmla="*/ 0 w 198"/>
              <a:gd name="T21" fmla="*/ 114 h 114"/>
              <a:gd name="T22" fmla="*/ 0 w 198"/>
              <a:gd name="T23" fmla="*/ 0 h 114"/>
              <a:gd name="T24" fmla="*/ 22 w 198"/>
              <a:gd name="T25" fmla="*/ 1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14">
                <a:moveTo>
                  <a:pt x="22" y="17"/>
                </a:moveTo>
                <a:lnTo>
                  <a:pt x="47" y="4"/>
                </a:lnTo>
                <a:lnTo>
                  <a:pt x="70" y="17"/>
                </a:lnTo>
                <a:lnTo>
                  <a:pt x="94" y="17"/>
                </a:lnTo>
                <a:lnTo>
                  <a:pt x="106" y="6"/>
                </a:lnTo>
                <a:lnTo>
                  <a:pt x="130" y="29"/>
                </a:lnTo>
                <a:lnTo>
                  <a:pt x="153" y="17"/>
                </a:lnTo>
                <a:lnTo>
                  <a:pt x="176" y="6"/>
                </a:lnTo>
                <a:lnTo>
                  <a:pt x="198" y="17"/>
                </a:lnTo>
                <a:lnTo>
                  <a:pt x="198" y="114"/>
                </a:lnTo>
                <a:lnTo>
                  <a:pt x="0" y="114"/>
                </a:lnTo>
                <a:lnTo>
                  <a:pt x="0" y="0"/>
                </a:lnTo>
                <a:lnTo>
                  <a:pt x="22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3" name="Freeform 423">
            <a:extLst>
              <a:ext uri="{FF2B5EF4-FFF2-40B4-BE49-F238E27FC236}">
                <a16:creationId xmlns:a16="http://schemas.microsoft.com/office/drawing/2014/main" id="{F16C535F-840D-4E05-BB7E-5FA81DB2F21F}"/>
              </a:ext>
            </a:extLst>
          </p:cNvPr>
          <p:cNvSpPr>
            <a:spLocks/>
          </p:cNvSpPr>
          <p:nvPr/>
        </p:nvSpPr>
        <p:spPr bwMode="auto">
          <a:xfrm>
            <a:off x="14499711" y="6774974"/>
            <a:ext cx="1764177" cy="864270"/>
          </a:xfrm>
          <a:custGeom>
            <a:avLst/>
            <a:gdLst>
              <a:gd name="T0" fmla="*/ 22 w 198"/>
              <a:gd name="T1" fmla="*/ 25 h 97"/>
              <a:gd name="T2" fmla="*/ 47 w 198"/>
              <a:gd name="T3" fmla="*/ 0 h 97"/>
              <a:gd name="T4" fmla="*/ 74 w 198"/>
              <a:gd name="T5" fmla="*/ 27 h 97"/>
              <a:gd name="T6" fmla="*/ 108 w 198"/>
              <a:gd name="T7" fmla="*/ 12 h 97"/>
              <a:gd name="T8" fmla="*/ 130 w 198"/>
              <a:gd name="T9" fmla="*/ 37 h 97"/>
              <a:gd name="T10" fmla="*/ 153 w 198"/>
              <a:gd name="T11" fmla="*/ 12 h 97"/>
              <a:gd name="T12" fmla="*/ 178 w 198"/>
              <a:gd name="T13" fmla="*/ 25 h 97"/>
              <a:gd name="T14" fmla="*/ 198 w 198"/>
              <a:gd name="T15" fmla="*/ 14 h 97"/>
              <a:gd name="T16" fmla="*/ 198 w 198"/>
              <a:gd name="T17" fmla="*/ 97 h 97"/>
              <a:gd name="T18" fmla="*/ 0 w 198"/>
              <a:gd name="T19" fmla="*/ 97 h 97"/>
              <a:gd name="T20" fmla="*/ 0 w 198"/>
              <a:gd name="T21" fmla="*/ 12 h 97"/>
              <a:gd name="T22" fmla="*/ 22 w 198"/>
              <a:gd name="T2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97">
                <a:moveTo>
                  <a:pt x="22" y="25"/>
                </a:moveTo>
                <a:lnTo>
                  <a:pt x="47" y="0"/>
                </a:lnTo>
                <a:lnTo>
                  <a:pt x="74" y="27"/>
                </a:lnTo>
                <a:lnTo>
                  <a:pt x="108" y="12"/>
                </a:lnTo>
                <a:lnTo>
                  <a:pt x="130" y="37"/>
                </a:lnTo>
                <a:lnTo>
                  <a:pt x="153" y="12"/>
                </a:lnTo>
                <a:lnTo>
                  <a:pt x="178" y="25"/>
                </a:lnTo>
                <a:lnTo>
                  <a:pt x="198" y="14"/>
                </a:lnTo>
                <a:lnTo>
                  <a:pt x="198" y="97"/>
                </a:lnTo>
                <a:lnTo>
                  <a:pt x="0" y="97"/>
                </a:lnTo>
                <a:lnTo>
                  <a:pt x="0" y="12"/>
                </a:lnTo>
                <a:lnTo>
                  <a:pt x="22" y="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4" name="Freeform 424">
            <a:extLst>
              <a:ext uri="{FF2B5EF4-FFF2-40B4-BE49-F238E27FC236}">
                <a16:creationId xmlns:a16="http://schemas.microsoft.com/office/drawing/2014/main" id="{4FBC94F4-6F71-46D7-B401-F72F3421EA1F}"/>
              </a:ext>
            </a:extLst>
          </p:cNvPr>
          <p:cNvSpPr>
            <a:spLocks/>
          </p:cNvSpPr>
          <p:nvPr/>
        </p:nvSpPr>
        <p:spPr bwMode="auto">
          <a:xfrm>
            <a:off x="14499711" y="6881894"/>
            <a:ext cx="1764177" cy="757352"/>
          </a:xfrm>
          <a:custGeom>
            <a:avLst/>
            <a:gdLst>
              <a:gd name="T0" fmla="*/ 23 w 198"/>
              <a:gd name="T1" fmla="*/ 0 h 85"/>
              <a:gd name="T2" fmla="*/ 45 w 198"/>
              <a:gd name="T3" fmla="*/ 11 h 85"/>
              <a:gd name="T4" fmla="*/ 68 w 198"/>
              <a:gd name="T5" fmla="*/ 38 h 85"/>
              <a:gd name="T6" fmla="*/ 94 w 198"/>
              <a:gd name="T7" fmla="*/ 24 h 85"/>
              <a:gd name="T8" fmla="*/ 106 w 198"/>
              <a:gd name="T9" fmla="*/ 13 h 85"/>
              <a:gd name="T10" fmla="*/ 130 w 198"/>
              <a:gd name="T11" fmla="*/ 49 h 85"/>
              <a:gd name="T12" fmla="*/ 153 w 198"/>
              <a:gd name="T13" fmla="*/ 36 h 85"/>
              <a:gd name="T14" fmla="*/ 178 w 198"/>
              <a:gd name="T15" fmla="*/ 49 h 85"/>
              <a:gd name="T16" fmla="*/ 198 w 198"/>
              <a:gd name="T17" fmla="*/ 36 h 85"/>
              <a:gd name="T18" fmla="*/ 198 w 198"/>
              <a:gd name="T19" fmla="*/ 85 h 85"/>
              <a:gd name="T20" fmla="*/ 0 w 198"/>
              <a:gd name="T21" fmla="*/ 85 h 85"/>
              <a:gd name="T22" fmla="*/ 0 w 198"/>
              <a:gd name="T23" fmla="*/ 15 h 85"/>
              <a:gd name="T24" fmla="*/ 23 w 198"/>
              <a:gd name="T2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85">
                <a:moveTo>
                  <a:pt x="23" y="0"/>
                </a:moveTo>
                <a:lnTo>
                  <a:pt x="45" y="11"/>
                </a:lnTo>
                <a:lnTo>
                  <a:pt x="68" y="38"/>
                </a:lnTo>
                <a:lnTo>
                  <a:pt x="94" y="24"/>
                </a:lnTo>
                <a:lnTo>
                  <a:pt x="106" y="13"/>
                </a:lnTo>
                <a:lnTo>
                  <a:pt x="130" y="49"/>
                </a:lnTo>
                <a:lnTo>
                  <a:pt x="153" y="36"/>
                </a:lnTo>
                <a:lnTo>
                  <a:pt x="178" y="49"/>
                </a:lnTo>
                <a:lnTo>
                  <a:pt x="198" y="36"/>
                </a:lnTo>
                <a:lnTo>
                  <a:pt x="198" y="85"/>
                </a:lnTo>
                <a:lnTo>
                  <a:pt x="0" y="85"/>
                </a:lnTo>
                <a:lnTo>
                  <a:pt x="0" y="1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5" name="Freeform 425">
            <a:extLst>
              <a:ext uri="{FF2B5EF4-FFF2-40B4-BE49-F238E27FC236}">
                <a16:creationId xmlns:a16="http://schemas.microsoft.com/office/drawing/2014/main" id="{5B93E7DB-E15E-47E3-B6CE-B6D71DD62759}"/>
              </a:ext>
            </a:extLst>
          </p:cNvPr>
          <p:cNvSpPr>
            <a:spLocks/>
          </p:cNvSpPr>
          <p:nvPr/>
        </p:nvSpPr>
        <p:spPr bwMode="auto">
          <a:xfrm>
            <a:off x="14499711" y="7095734"/>
            <a:ext cx="1764177" cy="543512"/>
          </a:xfrm>
          <a:custGeom>
            <a:avLst/>
            <a:gdLst>
              <a:gd name="T0" fmla="*/ 22 w 198"/>
              <a:gd name="T1" fmla="*/ 18 h 61"/>
              <a:gd name="T2" fmla="*/ 45 w 198"/>
              <a:gd name="T3" fmla="*/ 0 h 61"/>
              <a:gd name="T4" fmla="*/ 68 w 198"/>
              <a:gd name="T5" fmla="*/ 25 h 61"/>
              <a:gd name="T6" fmla="*/ 94 w 198"/>
              <a:gd name="T7" fmla="*/ 12 h 61"/>
              <a:gd name="T8" fmla="*/ 106 w 198"/>
              <a:gd name="T9" fmla="*/ 32 h 61"/>
              <a:gd name="T10" fmla="*/ 148 w 198"/>
              <a:gd name="T11" fmla="*/ 37 h 61"/>
              <a:gd name="T12" fmla="*/ 176 w 198"/>
              <a:gd name="T13" fmla="*/ 12 h 61"/>
              <a:gd name="T14" fmla="*/ 198 w 198"/>
              <a:gd name="T15" fmla="*/ 23 h 61"/>
              <a:gd name="T16" fmla="*/ 198 w 198"/>
              <a:gd name="T17" fmla="*/ 61 h 61"/>
              <a:gd name="T18" fmla="*/ 0 w 198"/>
              <a:gd name="T19" fmla="*/ 61 h 61"/>
              <a:gd name="T20" fmla="*/ 0 w 198"/>
              <a:gd name="T21" fmla="*/ 10 h 61"/>
              <a:gd name="T22" fmla="*/ 22 w 198"/>
              <a:gd name="T23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61">
                <a:moveTo>
                  <a:pt x="22" y="18"/>
                </a:moveTo>
                <a:lnTo>
                  <a:pt x="45" y="0"/>
                </a:lnTo>
                <a:lnTo>
                  <a:pt x="68" y="25"/>
                </a:lnTo>
                <a:lnTo>
                  <a:pt x="94" y="12"/>
                </a:lnTo>
                <a:lnTo>
                  <a:pt x="106" y="32"/>
                </a:lnTo>
                <a:lnTo>
                  <a:pt x="148" y="37"/>
                </a:lnTo>
                <a:lnTo>
                  <a:pt x="176" y="12"/>
                </a:lnTo>
                <a:lnTo>
                  <a:pt x="198" y="23"/>
                </a:lnTo>
                <a:lnTo>
                  <a:pt x="198" y="61"/>
                </a:lnTo>
                <a:lnTo>
                  <a:pt x="0" y="61"/>
                </a:lnTo>
                <a:lnTo>
                  <a:pt x="0" y="10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7" name="Freeform 427">
            <a:extLst>
              <a:ext uri="{FF2B5EF4-FFF2-40B4-BE49-F238E27FC236}">
                <a16:creationId xmlns:a16="http://schemas.microsoft.com/office/drawing/2014/main" id="{FAE99591-F00C-4C49-8807-7BF9BEE45CB6}"/>
              </a:ext>
            </a:extLst>
          </p:cNvPr>
          <p:cNvSpPr>
            <a:spLocks/>
          </p:cNvSpPr>
          <p:nvPr/>
        </p:nvSpPr>
        <p:spPr bwMode="auto">
          <a:xfrm>
            <a:off x="9242822" y="7737252"/>
            <a:ext cx="3385793" cy="160380"/>
          </a:xfrm>
          <a:custGeom>
            <a:avLst/>
            <a:gdLst>
              <a:gd name="T0" fmla="*/ 0 w 211"/>
              <a:gd name="T1" fmla="*/ 0 h 10"/>
              <a:gd name="T2" fmla="*/ 0 w 211"/>
              <a:gd name="T3" fmla="*/ 5 h 10"/>
              <a:gd name="T4" fmla="*/ 5 w 211"/>
              <a:gd name="T5" fmla="*/ 10 h 10"/>
              <a:gd name="T6" fmla="*/ 206 w 211"/>
              <a:gd name="T7" fmla="*/ 10 h 10"/>
              <a:gd name="T8" fmla="*/ 211 w 211"/>
              <a:gd name="T9" fmla="*/ 5 h 10"/>
              <a:gd name="T10" fmla="*/ 211 w 211"/>
              <a:gd name="T11" fmla="*/ 0 h 10"/>
              <a:gd name="T12" fmla="*/ 0 w 2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0">
                <a:moveTo>
                  <a:pt x="0" y="0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8" y="10"/>
                  <a:pt x="211" y="8"/>
                  <a:pt x="211" y="5"/>
                </a:cubicBezTo>
                <a:cubicBezTo>
                  <a:pt x="211" y="0"/>
                  <a:pt x="211" y="0"/>
                  <a:pt x="21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8" name="Freeform 428">
            <a:extLst>
              <a:ext uri="{FF2B5EF4-FFF2-40B4-BE49-F238E27FC236}">
                <a16:creationId xmlns:a16="http://schemas.microsoft.com/office/drawing/2014/main" id="{6F7503C8-FC9C-4A73-ADF2-A35247A7DE84}"/>
              </a:ext>
            </a:extLst>
          </p:cNvPr>
          <p:cNvSpPr>
            <a:spLocks/>
          </p:cNvSpPr>
          <p:nvPr/>
        </p:nvSpPr>
        <p:spPr bwMode="auto">
          <a:xfrm>
            <a:off x="9403202" y="5777058"/>
            <a:ext cx="3065034" cy="1960194"/>
          </a:xfrm>
          <a:custGeom>
            <a:avLst/>
            <a:gdLst>
              <a:gd name="T0" fmla="*/ 191 w 191"/>
              <a:gd name="T1" fmla="*/ 122 h 122"/>
              <a:gd name="T2" fmla="*/ 191 w 191"/>
              <a:gd name="T3" fmla="*/ 11 h 122"/>
              <a:gd name="T4" fmla="*/ 180 w 191"/>
              <a:gd name="T5" fmla="*/ 0 h 122"/>
              <a:gd name="T6" fmla="*/ 10 w 191"/>
              <a:gd name="T7" fmla="*/ 0 h 122"/>
              <a:gd name="T8" fmla="*/ 0 w 191"/>
              <a:gd name="T9" fmla="*/ 11 h 122"/>
              <a:gd name="T10" fmla="*/ 0 w 191"/>
              <a:gd name="T11" fmla="*/ 122 h 122"/>
              <a:gd name="T12" fmla="*/ 191 w 191"/>
              <a:gd name="T1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22">
                <a:moveTo>
                  <a:pt x="191" y="122"/>
                </a:moveTo>
                <a:cubicBezTo>
                  <a:pt x="191" y="11"/>
                  <a:pt x="191" y="11"/>
                  <a:pt x="191" y="11"/>
                </a:cubicBezTo>
                <a:cubicBezTo>
                  <a:pt x="191" y="5"/>
                  <a:pt x="186" y="0"/>
                  <a:pt x="18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22"/>
                  <a:pt x="0" y="122"/>
                  <a:pt x="0" y="122"/>
                </a:cubicBezTo>
                <a:cubicBezTo>
                  <a:pt x="191" y="122"/>
                  <a:pt x="191" y="122"/>
                  <a:pt x="191" y="1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89" name="Rectangle 429">
            <a:extLst>
              <a:ext uri="{FF2B5EF4-FFF2-40B4-BE49-F238E27FC236}">
                <a16:creationId xmlns:a16="http://schemas.microsoft.com/office/drawing/2014/main" id="{7EAA2363-EF12-432D-A568-6CF2CFFE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solidFill>
            <a:srgbClr val="E5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0" name="Rectangle 430">
            <a:extLst>
              <a:ext uri="{FF2B5EF4-FFF2-40B4-BE49-F238E27FC236}">
                <a16:creationId xmlns:a16="http://schemas.microsoft.com/office/drawing/2014/main" id="{0B787439-DCE6-46EF-ACB4-E66DEA20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762" y="5937439"/>
            <a:ext cx="2762094" cy="16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1" name="Oval 431">
            <a:extLst>
              <a:ext uri="{FF2B5EF4-FFF2-40B4-BE49-F238E27FC236}">
                <a16:creationId xmlns:a16="http://schemas.microsoft.com/office/drawing/2014/main" id="{D02898CC-6D29-4C90-8FCD-B93D3864D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59" y="5812698"/>
            <a:ext cx="89100" cy="891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2" name="Rectangle 432">
            <a:extLst>
              <a:ext uri="{FF2B5EF4-FFF2-40B4-BE49-F238E27FC236}">
                <a16:creationId xmlns:a16="http://schemas.microsoft.com/office/drawing/2014/main" id="{976AF58B-ADF8-49B8-B3DC-F18E612D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2878" y="7175920"/>
            <a:ext cx="258392" cy="409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3" name="Rectangle 433">
            <a:extLst>
              <a:ext uri="{FF2B5EF4-FFF2-40B4-BE49-F238E27FC236}">
                <a16:creationId xmlns:a16="http://schemas.microsoft.com/office/drawing/2014/main" id="{A556501F-E65E-4498-AEF2-87355CBE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119" y="7024454"/>
            <a:ext cx="258392" cy="561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4" name="Rectangle 434">
            <a:extLst>
              <a:ext uri="{FF2B5EF4-FFF2-40B4-BE49-F238E27FC236}">
                <a16:creationId xmlns:a16="http://schemas.microsoft.com/office/drawing/2014/main" id="{70D3F33F-9DA7-413B-B798-FC6B3F69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359" y="6694782"/>
            <a:ext cx="240572" cy="89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5" name="Rectangle 435">
            <a:extLst>
              <a:ext uri="{FF2B5EF4-FFF2-40B4-BE49-F238E27FC236}">
                <a16:creationId xmlns:a16="http://schemas.microsoft.com/office/drawing/2014/main" id="{DC948D97-B7D0-43E8-A610-C59C0896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692" y="6801701"/>
            <a:ext cx="249479" cy="784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6" name="Rectangle 436">
            <a:extLst>
              <a:ext uri="{FF2B5EF4-FFF2-40B4-BE49-F238E27FC236}">
                <a16:creationId xmlns:a16="http://schemas.microsoft.com/office/drawing/2014/main" id="{A4A9328B-6A26-481D-A079-B7484726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0934" y="7158101"/>
            <a:ext cx="249479" cy="42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7" name="Freeform 437">
            <a:extLst>
              <a:ext uri="{FF2B5EF4-FFF2-40B4-BE49-F238E27FC236}">
                <a16:creationId xmlns:a16="http://schemas.microsoft.com/office/drawing/2014/main" id="{9F141ABE-D046-45AC-8097-611375B9FA4C}"/>
              </a:ext>
            </a:extLst>
          </p:cNvPr>
          <p:cNvSpPr>
            <a:spLocks/>
          </p:cNvSpPr>
          <p:nvPr/>
        </p:nvSpPr>
        <p:spPr bwMode="auto">
          <a:xfrm>
            <a:off x="10000174" y="7015543"/>
            <a:ext cx="249479" cy="570239"/>
          </a:xfrm>
          <a:custGeom>
            <a:avLst/>
            <a:gdLst>
              <a:gd name="T0" fmla="*/ 27 w 28"/>
              <a:gd name="T1" fmla="*/ 64 h 64"/>
              <a:gd name="T2" fmla="*/ 28 w 28"/>
              <a:gd name="T3" fmla="*/ 0 h 64"/>
              <a:gd name="T4" fmla="*/ 0 w 28"/>
              <a:gd name="T5" fmla="*/ 0 h 64"/>
              <a:gd name="T6" fmla="*/ 0 w 28"/>
              <a:gd name="T7" fmla="*/ 64 h 64"/>
              <a:gd name="T8" fmla="*/ 27 w 28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4">
                <a:moveTo>
                  <a:pt x="27" y="64"/>
                </a:moveTo>
                <a:lnTo>
                  <a:pt x="28" y="0"/>
                </a:lnTo>
                <a:lnTo>
                  <a:pt x="0" y="0"/>
                </a:lnTo>
                <a:lnTo>
                  <a:pt x="0" y="64"/>
                </a:lnTo>
                <a:lnTo>
                  <a:pt x="27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8" name="Rectangle 438">
            <a:extLst>
              <a:ext uri="{FF2B5EF4-FFF2-40B4-BE49-F238E27FC236}">
                <a16:creationId xmlns:a16="http://schemas.microsoft.com/office/drawing/2014/main" id="{FF775AA6-2A57-489E-9918-244779E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595" y="6801701"/>
            <a:ext cx="258392" cy="784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899" name="Rectangle 439">
            <a:extLst>
              <a:ext uri="{FF2B5EF4-FFF2-40B4-BE49-F238E27FC236}">
                <a16:creationId xmlns:a16="http://schemas.microsoft.com/office/drawing/2014/main" id="{B4100400-0394-4CD1-8DF6-07E07A2DB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38" y="6418576"/>
            <a:ext cx="258392" cy="11672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0" name="Freeform 440">
            <a:extLst>
              <a:ext uri="{FF2B5EF4-FFF2-40B4-BE49-F238E27FC236}">
                <a16:creationId xmlns:a16="http://schemas.microsoft.com/office/drawing/2014/main" id="{5C943512-BF46-46CB-BD2E-6E39F4E8ECBA}"/>
              </a:ext>
            </a:extLst>
          </p:cNvPr>
          <p:cNvSpPr>
            <a:spLocks/>
          </p:cNvSpPr>
          <p:nvPr/>
        </p:nvSpPr>
        <p:spPr bwMode="auto">
          <a:xfrm>
            <a:off x="12129654" y="2293252"/>
            <a:ext cx="2592807" cy="5604380"/>
          </a:xfrm>
          <a:custGeom>
            <a:avLst/>
            <a:gdLst>
              <a:gd name="T0" fmla="*/ 149 w 162"/>
              <a:gd name="T1" fmla="*/ 83 h 349"/>
              <a:gd name="T2" fmla="*/ 162 w 162"/>
              <a:gd name="T3" fmla="*/ 83 h 349"/>
              <a:gd name="T4" fmla="*/ 89 w 162"/>
              <a:gd name="T5" fmla="*/ 11 h 349"/>
              <a:gd name="T6" fmla="*/ 89 w 162"/>
              <a:gd name="T7" fmla="*/ 8 h 349"/>
              <a:gd name="T8" fmla="*/ 80 w 162"/>
              <a:gd name="T9" fmla="*/ 0 h 349"/>
              <a:gd name="T10" fmla="*/ 71 w 162"/>
              <a:gd name="T11" fmla="*/ 8 h 349"/>
              <a:gd name="T12" fmla="*/ 71 w 162"/>
              <a:gd name="T13" fmla="*/ 12 h 349"/>
              <a:gd name="T14" fmla="*/ 0 w 162"/>
              <a:gd name="T15" fmla="*/ 83 h 349"/>
              <a:gd name="T16" fmla="*/ 13 w 162"/>
              <a:gd name="T17" fmla="*/ 83 h 349"/>
              <a:gd name="T18" fmla="*/ 71 w 162"/>
              <a:gd name="T19" fmla="*/ 25 h 349"/>
              <a:gd name="T20" fmla="*/ 71 w 162"/>
              <a:gd name="T21" fmla="*/ 287 h 349"/>
              <a:gd name="T22" fmla="*/ 16 w 162"/>
              <a:gd name="T23" fmla="*/ 349 h 349"/>
              <a:gd name="T24" fmla="*/ 34 w 162"/>
              <a:gd name="T25" fmla="*/ 349 h 349"/>
              <a:gd name="T26" fmla="*/ 71 w 162"/>
              <a:gd name="T27" fmla="*/ 308 h 349"/>
              <a:gd name="T28" fmla="*/ 71 w 162"/>
              <a:gd name="T29" fmla="*/ 349 h 349"/>
              <a:gd name="T30" fmla="*/ 89 w 162"/>
              <a:gd name="T31" fmla="*/ 349 h 349"/>
              <a:gd name="T32" fmla="*/ 89 w 162"/>
              <a:gd name="T33" fmla="*/ 308 h 349"/>
              <a:gd name="T34" fmla="*/ 126 w 162"/>
              <a:gd name="T35" fmla="*/ 349 h 349"/>
              <a:gd name="T36" fmla="*/ 145 w 162"/>
              <a:gd name="T37" fmla="*/ 349 h 349"/>
              <a:gd name="T38" fmla="*/ 89 w 162"/>
              <a:gd name="T39" fmla="*/ 288 h 349"/>
              <a:gd name="T40" fmla="*/ 89 w 162"/>
              <a:gd name="T41" fmla="*/ 24 h 349"/>
              <a:gd name="T42" fmla="*/ 149 w 162"/>
              <a:gd name="T43" fmla="*/ 8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2" h="349">
                <a:moveTo>
                  <a:pt x="149" y="83"/>
                </a:moveTo>
                <a:cubicBezTo>
                  <a:pt x="162" y="83"/>
                  <a:pt x="162" y="83"/>
                  <a:pt x="162" y="8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4"/>
                  <a:pt x="85" y="0"/>
                  <a:pt x="80" y="0"/>
                </a:cubicBezTo>
                <a:cubicBezTo>
                  <a:pt x="76" y="0"/>
                  <a:pt x="71" y="4"/>
                  <a:pt x="71" y="8"/>
                </a:cubicBezTo>
                <a:cubicBezTo>
                  <a:pt x="71" y="12"/>
                  <a:pt x="71" y="12"/>
                  <a:pt x="71" y="12"/>
                </a:cubicBezTo>
                <a:cubicBezTo>
                  <a:pt x="0" y="83"/>
                  <a:pt x="0" y="83"/>
                  <a:pt x="0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87"/>
                  <a:pt x="71" y="287"/>
                  <a:pt x="71" y="287"/>
                </a:cubicBezTo>
                <a:cubicBezTo>
                  <a:pt x="16" y="349"/>
                  <a:pt x="16" y="349"/>
                  <a:pt x="16" y="349"/>
                </a:cubicBezTo>
                <a:cubicBezTo>
                  <a:pt x="34" y="349"/>
                  <a:pt x="34" y="349"/>
                  <a:pt x="34" y="349"/>
                </a:cubicBezTo>
                <a:cubicBezTo>
                  <a:pt x="71" y="308"/>
                  <a:pt x="71" y="308"/>
                  <a:pt x="71" y="308"/>
                </a:cubicBezTo>
                <a:cubicBezTo>
                  <a:pt x="71" y="349"/>
                  <a:pt x="71" y="349"/>
                  <a:pt x="71" y="349"/>
                </a:cubicBezTo>
                <a:cubicBezTo>
                  <a:pt x="89" y="349"/>
                  <a:pt x="89" y="349"/>
                  <a:pt x="89" y="349"/>
                </a:cubicBezTo>
                <a:cubicBezTo>
                  <a:pt x="89" y="308"/>
                  <a:pt x="89" y="308"/>
                  <a:pt x="89" y="308"/>
                </a:cubicBezTo>
                <a:cubicBezTo>
                  <a:pt x="126" y="349"/>
                  <a:pt x="126" y="349"/>
                  <a:pt x="126" y="349"/>
                </a:cubicBezTo>
                <a:cubicBezTo>
                  <a:pt x="145" y="349"/>
                  <a:pt x="145" y="349"/>
                  <a:pt x="145" y="34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89" y="24"/>
                  <a:pt x="89" y="24"/>
                  <a:pt x="89" y="24"/>
                </a:cubicBezTo>
                <a:lnTo>
                  <a:pt x="149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1" name="Oval 441">
            <a:extLst>
              <a:ext uri="{FF2B5EF4-FFF2-40B4-BE49-F238E27FC236}">
                <a16:creationId xmlns:a16="http://schemas.microsoft.com/office/drawing/2014/main" id="{7F453123-0420-425E-89A9-3C6577B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28" y="2524913"/>
            <a:ext cx="142559" cy="1247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02" name="Rectangle 442">
            <a:extLst>
              <a:ext uri="{FF2B5EF4-FFF2-40B4-BE49-F238E27FC236}">
                <a16:creationId xmlns:a16="http://schemas.microsoft.com/office/drawing/2014/main" id="{2F4FB05F-A864-4052-BEA0-161DF2FAB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732" y="3193164"/>
            <a:ext cx="4793570" cy="30828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F6584A5B-F2E1-4683-813D-FCB844773961}"/>
              </a:ext>
            </a:extLst>
          </p:cNvPr>
          <p:cNvGrpSpPr/>
          <p:nvPr/>
        </p:nvGrpSpPr>
        <p:grpSpPr>
          <a:xfrm>
            <a:off x="13332508" y="4351460"/>
            <a:ext cx="2307689" cy="1781996"/>
            <a:chOff x="4273815" y="2151289"/>
            <a:chExt cx="2989708" cy="2308653"/>
          </a:xfrm>
        </p:grpSpPr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7B4A24D7-4FEA-4469-9B2A-BE92D2C78015}"/>
                </a:ext>
              </a:extLst>
            </p:cNvPr>
            <p:cNvGrpSpPr/>
            <p:nvPr/>
          </p:nvGrpSpPr>
          <p:grpSpPr>
            <a:xfrm>
              <a:off x="4400787" y="2151289"/>
              <a:ext cx="2793470" cy="2308653"/>
              <a:chOff x="4400787" y="2151289"/>
              <a:chExt cx="2793470" cy="2308653"/>
            </a:xfrm>
          </p:grpSpPr>
          <p:sp>
            <p:nvSpPr>
              <p:cNvPr id="903" name="Rectangle 443">
                <a:extLst>
                  <a:ext uri="{FF2B5EF4-FFF2-40B4-BE49-F238E27FC236}">
                    <a16:creationId xmlns:a16="http://schemas.microsoft.com/office/drawing/2014/main" id="{6F649C10-F501-4EE4-BBC1-CDF99D8B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787" y="2232089"/>
                <a:ext cx="2793470" cy="21355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4" name="Rectangle 444">
                <a:extLst>
                  <a:ext uri="{FF2B5EF4-FFF2-40B4-BE49-F238E27FC236}">
                    <a16:creationId xmlns:a16="http://schemas.microsoft.com/office/drawing/2014/main" id="{233A40AA-D62C-4E1B-9262-875CC6C9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54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5" name="Rectangle 445">
                <a:extLst>
                  <a:ext uri="{FF2B5EF4-FFF2-40B4-BE49-F238E27FC236}">
                    <a16:creationId xmlns:a16="http://schemas.microsoft.com/office/drawing/2014/main" id="{9841D99E-8C3A-4E09-8FA1-4EE7D82B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236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6" name="Rectangle 446">
                <a:extLst>
                  <a:ext uri="{FF2B5EF4-FFF2-40B4-BE49-F238E27FC236}">
                    <a16:creationId xmlns:a16="http://schemas.microsoft.com/office/drawing/2014/main" id="{3FB08FFC-913C-4FFD-93F9-68B6373E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44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7" name="Rectangle 447">
                <a:extLst>
                  <a:ext uri="{FF2B5EF4-FFF2-40B4-BE49-F238E27FC236}">
                    <a16:creationId xmlns:a16="http://schemas.microsoft.com/office/drawing/2014/main" id="{4DA83E39-4F24-4EB3-90A1-6FA3DCD2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8200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8" name="Rectangle 448">
                <a:extLst>
                  <a:ext uri="{FF2B5EF4-FFF2-40B4-BE49-F238E27FC236}">
                    <a16:creationId xmlns:a16="http://schemas.microsoft.com/office/drawing/2014/main" id="{0FF9701F-8CE2-44FF-AAB2-60ADC31E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2957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09" name="Rectangle 449">
                <a:extLst>
                  <a:ext uri="{FF2B5EF4-FFF2-40B4-BE49-F238E27FC236}">
                    <a16:creationId xmlns:a16="http://schemas.microsoft.com/office/drawing/2014/main" id="{04D44865-47CB-4588-8CB1-F685DDA1E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70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0" name="Rectangle 450">
                <a:extLst>
                  <a:ext uri="{FF2B5EF4-FFF2-40B4-BE49-F238E27FC236}">
                    <a16:creationId xmlns:a16="http://schemas.microsoft.com/office/drawing/2014/main" id="{8BA9D419-D715-4444-BC2F-DC341036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919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11" name="Rectangle 451">
                <a:extLst>
                  <a:ext uri="{FF2B5EF4-FFF2-40B4-BE49-F238E27FC236}">
                    <a16:creationId xmlns:a16="http://schemas.microsoft.com/office/drawing/2014/main" id="{7F8BAC51-4222-4F01-A7CB-1029213DA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78" y="2151289"/>
                <a:ext cx="103894" cy="2308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  <p:sp>
          <p:nvSpPr>
            <p:cNvPr id="912" name="Rectangle 452">
              <a:extLst>
                <a:ext uri="{FF2B5EF4-FFF2-40B4-BE49-F238E27FC236}">
                  <a16:creationId xmlns:a16="http://schemas.microsoft.com/office/drawing/2014/main" id="{1C7BE7A9-7692-475D-9B37-F2A73A7B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39369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3" name="Rectangle 453">
              <a:extLst>
                <a:ext uri="{FF2B5EF4-FFF2-40B4-BE49-F238E27FC236}">
                  <a16:creationId xmlns:a16="http://schemas.microsoft.com/office/drawing/2014/main" id="{0C4FC634-DC0B-4ED0-BA9E-B35CFBDF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2728453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4" name="Rectangle 454">
              <a:extLst>
                <a:ext uri="{FF2B5EF4-FFF2-40B4-BE49-F238E27FC236}">
                  <a16:creationId xmlns:a16="http://schemas.microsoft.com/office/drawing/2014/main" id="{447FE6A7-8256-4D7B-BA80-800CDFC3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063204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5" name="Rectangle 455">
              <a:extLst>
                <a:ext uri="{FF2B5EF4-FFF2-40B4-BE49-F238E27FC236}">
                  <a16:creationId xmlns:a16="http://schemas.microsoft.com/office/drawing/2014/main" id="{C061D9F5-9F39-4CAF-8104-E8690954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421048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6" name="Rectangle 456">
              <a:extLst>
                <a:ext uri="{FF2B5EF4-FFF2-40B4-BE49-F238E27FC236}">
                  <a16:creationId xmlns:a16="http://schemas.microsoft.com/office/drawing/2014/main" id="{E79E5962-4784-454C-B81D-C81D044D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744259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7" name="Rectangle 457">
              <a:extLst>
                <a:ext uri="{FF2B5EF4-FFF2-40B4-BE49-F238E27FC236}">
                  <a16:creationId xmlns:a16="http://schemas.microsoft.com/office/drawing/2014/main" id="{77CA99C5-F06A-4A06-BCDE-E141F719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4079010"/>
              <a:ext cx="2989708" cy="103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1F1FA7A0-5AAF-4A7E-9C4D-6B40B166FF4E}"/>
              </a:ext>
            </a:extLst>
          </p:cNvPr>
          <p:cNvGrpSpPr/>
          <p:nvPr/>
        </p:nvGrpSpPr>
        <p:grpSpPr>
          <a:xfrm>
            <a:off x="13679993" y="3407003"/>
            <a:ext cx="1621614" cy="784077"/>
            <a:chOff x="4723998" y="927704"/>
            <a:chExt cx="2100871" cy="1015806"/>
          </a:xfrm>
        </p:grpSpPr>
        <p:sp>
          <p:nvSpPr>
            <p:cNvPr id="918" name="Rectangle 458">
              <a:extLst>
                <a:ext uri="{FF2B5EF4-FFF2-40B4-BE49-F238E27FC236}">
                  <a16:creationId xmlns:a16="http://schemas.microsoft.com/office/drawing/2014/main" id="{3F7B6ABF-A045-4155-981F-ECD58A55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555" y="1424059"/>
              <a:ext cx="184691" cy="519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19" name="Rectangle 459">
              <a:extLst>
                <a:ext uri="{FF2B5EF4-FFF2-40B4-BE49-F238E27FC236}">
                  <a16:creationId xmlns:a16="http://schemas.microsoft.com/office/drawing/2014/main" id="{902E03C9-8A71-4E94-9949-594CFAA3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487" y="1585665"/>
              <a:ext cx="184691" cy="3578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0" name="Rectangle 460">
              <a:extLst>
                <a:ext uri="{FF2B5EF4-FFF2-40B4-BE49-F238E27FC236}">
                  <a16:creationId xmlns:a16="http://schemas.microsoft.com/office/drawing/2014/main" id="{06BC354F-EE14-4F3D-8783-93FF034C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998" y="1689559"/>
              <a:ext cx="196238" cy="2539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1" name="Rectangle 461">
              <a:extLst>
                <a:ext uri="{FF2B5EF4-FFF2-40B4-BE49-F238E27FC236}">
                  <a16:creationId xmlns:a16="http://schemas.microsoft.com/office/drawing/2014/main" id="{E94F8FF8-421A-4490-826F-DFF74B2A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255" y="1112395"/>
              <a:ext cx="196238" cy="831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2" name="Rectangle 462">
              <a:extLst>
                <a:ext uri="{FF2B5EF4-FFF2-40B4-BE49-F238E27FC236}">
                  <a16:creationId xmlns:a16="http://schemas.microsoft.com/office/drawing/2014/main" id="{79F3A50E-20CA-4177-996D-AC6C1238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785" y="1447146"/>
              <a:ext cx="184691" cy="4963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23" name="Rectangle 463">
              <a:extLst>
                <a:ext uri="{FF2B5EF4-FFF2-40B4-BE49-F238E27FC236}">
                  <a16:creationId xmlns:a16="http://schemas.microsoft.com/office/drawing/2014/main" id="{1D6FC694-989D-41F1-8C8F-8579392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178" y="927704"/>
              <a:ext cx="184691" cy="10158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24" name="Freeform 464">
            <a:extLst>
              <a:ext uri="{FF2B5EF4-FFF2-40B4-BE49-F238E27FC236}">
                <a16:creationId xmlns:a16="http://schemas.microsoft.com/office/drawing/2014/main" id="{943A1000-DC57-437D-BC1A-FA0D3DBE7AD5}"/>
              </a:ext>
            </a:extLst>
          </p:cNvPr>
          <p:cNvSpPr>
            <a:spLocks/>
          </p:cNvSpPr>
          <p:nvPr/>
        </p:nvSpPr>
        <p:spPr bwMode="auto">
          <a:xfrm>
            <a:off x="11630699" y="3487190"/>
            <a:ext cx="1220670" cy="1211757"/>
          </a:xfrm>
          <a:custGeom>
            <a:avLst/>
            <a:gdLst>
              <a:gd name="T0" fmla="*/ 35 w 76"/>
              <a:gd name="T1" fmla="*/ 41 h 76"/>
              <a:gd name="T2" fmla="*/ 76 w 76"/>
              <a:gd name="T3" fmla="*/ 41 h 76"/>
              <a:gd name="T4" fmla="*/ 38 w 76"/>
              <a:gd name="T5" fmla="*/ 76 h 76"/>
              <a:gd name="T6" fmla="*/ 0 w 76"/>
              <a:gd name="T7" fmla="*/ 38 h 76"/>
              <a:gd name="T8" fmla="*/ 35 w 76"/>
              <a:gd name="T9" fmla="*/ 0 h 76"/>
              <a:gd name="T10" fmla="*/ 35 w 76"/>
              <a:gd name="T11" fmla="*/ 4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35" y="41"/>
                </a:moveTo>
                <a:cubicBezTo>
                  <a:pt x="76" y="41"/>
                  <a:pt x="76" y="41"/>
                  <a:pt x="76" y="41"/>
                </a:cubicBezTo>
                <a:cubicBezTo>
                  <a:pt x="74" y="60"/>
                  <a:pt x="58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8"/>
                  <a:pt x="15" y="1"/>
                  <a:pt x="35" y="0"/>
                </a:cubicBezTo>
                <a:lnTo>
                  <a:pt x="3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5" name="Freeform 465">
            <a:extLst>
              <a:ext uri="{FF2B5EF4-FFF2-40B4-BE49-F238E27FC236}">
                <a16:creationId xmlns:a16="http://schemas.microsoft.com/office/drawing/2014/main" id="{D1CA08F9-2A6E-4321-AF77-4513912C1490}"/>
              </a:ext>
            </a:extLst>
          </p:cNvPr>
          <p:cNvSpPr>
            <a:spLocks/>
          </p:cNvSpPr>
          <p:nvPr/>
        </p:nvSpPr>
        <p:spPr bwMode="auto">
          <a:xfrm>
            <a:off x="12414776" y="3888143"/>
            <a:ext cx="383132" cy="169293"/>
          </a:xfrm>
          <a:custGeom>
            <a:avLst/>
            <a:gdLst>
              <a:gd name="T0" fmla="*/ 24 w 24"/>
              <a:gd name="T1" fmla="*/ 11 h 11"/>
              <a:gd name="T2" fmla="*/ 0 w 24"/>
              <a:gd name="T3" fmla="*/ 11 h 11"/>
              <a:gd name="T4" fmla="*/ 22 w 24"/>
              <a:gd name="T5" fmla="*/ 0 h 11"/>
              <a:gd name="T6" fmla="*/ 24 w 24"/>
              <a:gd name="T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11">
                <a:moveTo>
                  <a:pt x="24" y="11"/>
                </a:moveTo>
                <a:cubicBezTo>
                  <a:pt x="0" y="11"/>
                  <a:pt x="0" y="11"/>
                  <a:pt x="0" y="11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4"/>
                  <a:pt x="24" y="7"/>
                  <a:pt x="2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6" name="Freeform 466">
            <a:extLst>
              <a:ext uri="{FF2B5EF4-FFF2-40B4-BE49-F238E27FC236}">
                <a16:creationId xmlns:a16="http://schemas.microsoft.com/office/drawing/2014/main" id="{805C6148-CF67-4086-8240-498AB1D45233}"/>
              </a:ext>
            </a:extLst>
          </p:cNvPr>
          <p:cNvSpPr>
            <a:spLocks/>
          </p:cNvSpPr>
          <p:nvPr/>
        </p:nvSpPr>
        <p:spPr bwMode="auto">
          <a:xfrm>
            <a:off x="11265392" y="4494020"/>
            <a:ext cx="383132" cy="338580"/>
          </a:xfrm>
          <a:custGeom>
            <a:avLst/>
            <a:gdLst>
              <a:gd name="T0" fmla="*/ 43 w 43"/>
              <a:gd name="T1" fmla="*/ 13 h 38"/>
              <a:gd name="T2" fmla="*/ 34 w 43"/>
              <a:gd name="T3" fmla="*/ 0 h 38"/>
              <a:gd name="T4" fmla="*/ 0 w 43"/>
              <a:gd name="T5" fmla="*/ 27 h 38"/>
              <a:gd name="T6" fmla="*/ 7 w 43"/>
              <a:gd name="T7" fmla="*/ 38 h 38"/>
              <a:gd name="T8" fmla="*/ 43 w 43"/>
              <a:gd name="T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8">
                <a:moveTo>
                  <a:pt x="43" y="13"/>
                </a:moveTo>
                <a:lnTo>
                  <a:pt x="34" y="0"/>
                </a:lnTo>
                <a:lnTo>
                  <a:pt x="0" y="27"/>
                </a:lnTo>
                <a:lnTo>
                  <a:pt x="7" y="38"/>
                </a:lnTo>
                <a:lnTo>
                  <a:pt x="43" y="1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28" name="Freeform 468">
            <a:extLst>
              <a:ext uri="{FF2B5EF4-FFF2-40B4-BE49-F238E27FC236}">
                <a16:creationId xmlns:a16="http://schemas.microsoft.com/office/drawing/2014/main" id="{625E2D9C-1AB9-4A97-A1A8-DEABF715CDFE}"/>
              </a:ext>
            </a:extLst>
          </p:cNvPr>
          <p:cNvSpPr>
            <a:spLocks/>
          </p:cNvSpPr>
          <p:nvPr/>
        </p:nvSpPr>
        <p:spPr bwMode="auto">
          <a:xfrm>
            <a:off x="10463494" y="4538567"/>
            <a:ext cx="1087019" cy="953370"/>
          </a:xfrm>
          <a:custGeom>
            <a:avLst/>
            <a:gdLst>
              <a:gd name="T0" fmla="*/ 122 w 122"/>
              <a:gd name="T1" fmla="*/ 33 h 107"/>
              <a:gd name="T2" fmla="*/ 99 w 122"/>
              <a:gd name="T3" fmla="*/ 0 h 107"/>
              <a:gd name="T4" fmla="*/ 0 w 122"/>
              <a:gd name="T5" fmla="*/ 74 h 107"/>
              <a:gd name="T6" fmla="*/ 23 w 122"/>
              <a:gd name="T7" fmla="*/ 107 h 107"/>
              <a:gd name="T8" fmla="*/ 122 w 122"/>
              <a:gd name="T9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07">
                <a:moveTo>
                  <a:pt x="122" y="33"/>
                </a:moveTo>
                <a:lnTo>
                  <a:pt x="99" y="0"/>
                </a:lnTo>
                <a:lnTo>
                  <a:pt x="0" y="74"/>
                </a:lnTo>
                <a:lnTo>
                  <a:pt x="23" y="107"/>
                </a:lnTo>
                <a:lnTo>
                  <a:pt x="122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31" name="Freeform 471">
            <a:extLst>
              <a:ext uri="{FF2B5EF4-FFF2-40B4-BE49-F238E27FC236}">
                <a16:creationId xmlns:a16="http://schemas.microsoft.com/office/drawing/2014/main" id="{9723B9E2-82EC-47E5-8D2E-2057D0AE2C56}"/>
              </a:ext>
            </a:extLst>
          </p:cNvPr>
          <p:cNvSpPr>
            <a:spLocks/>
          </p:cNvSpPr>
          <p:nvPr/>
        </p:nvSpPr>
        <p:spPr bwMode="auto">
          <a:xfrm>
            <a:off x="9804154" y="5171180"/>
            <a:ext cx="302939" cy="89100"/>
          </a:xfrm>
          <a:custGeom>
            <a:avLst/>
            <a:gdLst>
              <a:gd name="T0" fmla="*/ 3 w 19"/>
              <a:gd name="T1" fmla="*/ 0 h 6"/>
              <a:gd name="T2" fmla="*/ 16 w 19"/>
              <a:gd name="T3" fmla="*/ 0 h 6"/>
              <a:gd name="T4" fmla="*/ 19 w 19"/>
              <a:gd name="T5" fmla="*/ 3 h 6"/>
              <a:gd name="T6" fmla="*/ 16 w 19"/>
              <a:gd name="T7" fmla="*/ 6 h 6"/>
              <a:gd name="T8" fmla="*/ 3 w 19"/>
              <a:gd name="T9" fmla="*/ 6 h 6"/>
              <a:gd name="T10" fmla="*/ 0 w 19"/>
              <a:gd name="T11" fmla="*/ 3 h 6"/>
              <a:gd name="T12" fmla="*/ 3 w 1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3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2"/>
                  <a:pt x="19" y="3"/>
                </a:cubicBezTo>
                <a:cubicBezTo>
                  <a:pt x="19" y="5"/>
                  <a:pt x="17" y="6"/>
                  <a:pt x="1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96EADF6-1C84-41B6-A049-9F8CEE503A07}"/>
              </a:ext>
            </a:extLst>
          </p:cNvPr>
          <p:cNvGrpSpPr/>
          <p:nvPr/>
        </p:nvGrpSpPr>
        <p:grpSpPr>
          <a:xfrm>
            <a:off x="13332507" y="4996095"/>
            <a:ext cx="2387874" cy="492039"/>
            <a:chOff x="4273815" y="2986441"/>
            <a:chExt cx="3093593" cy="637459"/>
          </a:xfrm>
          <a:solidFill>
            <a:schemeClr val="accent2"/>
          </a:solidFill>
        </p:grpSpPr>
        <p:sp>
          <p:nvSpPr>
            <p:cNvPr id="934" name="Freeform 474">
              <a:extLst>
                <a:ext uri="{FF2B5EF4-FFF2-40B4-BE49-F238E27FC236}">
                  <a16:creationId xmlns:a16="http://schemas.microsoft.com/office/drawing/2014/main" id="{481C4977-ACE0-494D-A42E-47F8B89A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613" y="3063204"/>
              <a:ext cx="2839642" cy="519451"/>
            </a:xfrm>
            <a:custGeom>
              <a:avLst/>
              <a:gdLst>
                <a:gd name="T0" fmla="*/ 2 w 137"/>
                <a:gd name="T1" fmla="*/ 25 h 25"/>
                <a:gd name="T2" fmla="*/ 0 w 137"/>
                <a:gd name="T3" fmla="*/ 21 h 25"/>
                <a:gd name="T4" fmla="*/ 58 w 137"/>
                <a:gd name="T5" fmla="*/ 2 h 25"/>
                <a:gd name="T6" fmla="*/ 59 w 137"/>
                <a:gd name="T7" fmla="*/ 2 h 25"/>
                <a:gd name="T8" fmla="*/ 107 w 137"/>
                <a:gd name="T9" fmla="*/ 15 h 25"/>
                <a:gd name="T10" fmla="*/ 135 w 137"/>
                <a:gd name="T11" fmla="*/ 0 h 25"/>
                <a:gd name="T12" fmla="*/ 137 w 137"/>
                <a:gd name="T13" fmla="*/ 3 h 25"/>
                <a:gd name="T14" fmla="*/ 108 w 137"/>
                <a:gd name="T15" fmla="*/ 18 h 25"/>
                <a:gd name="T16" fmla="*/ 107 w 137"/>
                <a:gd name="T17" fmla="*/ 19 h 25"/>
                <a:gd name="T18" fmla="*/ 59 w 137"/>
                <a:gd name="T19" fmla="*/ 6 h 25"/>
                <a:gd name="T20" fmla="*/ 2 w 137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25">
                  <a:moveTo>
                    <a:pt x="2" y="2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7" y="19"/>
                    <a:pt x="107" y="19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5" name="Oval 475">
              <a:extLst>
                <a:ext uri="{FF2B5EF4-FFF2-40B4-BE49-F238E27FC236}">
                  <a16:creationId xmlns:a16="http://schemas.microsoft.com/office/drawing/2014/main" id="{BD83D9FC-447E-499E-A1D2-3C31F412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034" y="3294067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6" name="Oval 476">
              <a:extLst>
                <a:ext uri="{FF2B5EF4-FFF2-40B4-BE49-F238E27FC236}">
                  <a16:creationId xmlns:a16="http://schemas.microsoft.com/office/drawing/2014/main" id="{C850D2B8-BFC4-4559-9098-136EC0A98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457" y="2986441"/>
              <a:ext cx="253951" cy="242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7" name="Oval 477">
              <a:extLst>
                <a:ext uri="{FF2B5EF4-FFF2-40B4-BE49-F238E27FC236}">
                  <a16:creationId xmlns:a16="http://schemas.microsoft.com/office/drawing/2014/main" id="{923EADEE-0AFD-4CF7-9CE1-69BB4FD9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227" y="3044154"/>
              <a:ext cx="253951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38" name="Oval 478">
              <a:extLst>
                <a:ext uri="{FF2B5EF4-FFF2-40B4-BE49-F238E27FC236}">
                  <a16:creationId xmlns:a16="http://schemas.microsoft.com/office/drawing/2014/main" id="{4DDA1977-8EB3-43BF-9DD2-9C121B4E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815" y="3369949"/>
              <a:ext cx="242413" cy="2539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28E9B73-709D-43B1-B989-A29FBC8D10E8}"/>
              </a:ext>
            </a:extLst>
          </p:cNvPr>
          <p:cNvGrpSpPr/>
          <p:nvPr/>
        </p:nvGrpSpPr>
        <p:grpSpPr>
          <a:xfrm>
            <a:off x="11505958" y="5180085"/>
            <a:ext cx="1603805" cy="552420"/>
            <a:chOff x="1907443" y="3224808"/>
            <a:chExt cx="2077796" cy="7156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39" name="Rectangle 479">
              <a:extLst>
                <a:ext uri="{FF2B5EF4-FFF2-40B4-BE49-F238E27FC236}">
                  <a16:creationId xmlns:a16="http://schemas.microsoft.com/office/drawing/2014/main" id="{FE5A44F7-16DE-466A-B2ED-1E4C5348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848144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0" name="Rectangle 480">
              <a:extLst>
                <a:ext uri="{FF2B5EF4-FFF2-40B4-BE49-F238E27FC236}">
                  <a16:creationId xmlns:a16="http://schemas.microsoft.com/office/drawing/2014/main" id="{7A790A94-AF10-4C7D-A3C0-B8DE0539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848144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1" name="Rectangle 481">
              <a:extLst>
                <a:ext uri="{FF2B5EF4-FFF2-40B4-BE49-F238E27FC236}">
                  <a16:creationId xmlns:a16="http://schemas.microsoft.com/office/drawing/2014/main" id="{ACEAAEC6-8154-464E-97E5-52010A30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848144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2" name="Rectangle 482">
              <a:extLst>
                <a:ext uri="{FF2B5EF4-FFF2-40B4-BE49-F238E27FC236}">
                  <a16:creationId xmlns:a16="http://schemas.microsoft.com/office/drawing/2014/main" id="{1CDB7430-A750-4C31-BC61-DE9C956A2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640365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3" name="Rectangle 483">
              <a:extLst>
                <a:ext uri="{FF2B5EF4-FFF2-40B4-BE49-F238E27FC236}">
                  <a16:creationId xmlns:a16="http://schemas.microsoft.com/office/drawing/2014/main" id="{49312A70-5DE7-42F5-9D95-4D18FFAAE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640365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4" name="Rectangle 484">
              <a:extLst>
                <a:ext uri="{FF2B5EF4-FFF2-40B4-BE49-F238E27FC236}">
                  <a16:creationId xmlns:a16="http://schemas.microsoft.com/office/drawing/2014/main" id="{9B647C70-303C-4904-99A3-7FC647D7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640365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5" name="Rectangle 485">
              <a:extLst>
                <a:ext uri="{FF2B5EF4-FFF2-40B4-BE49-F238E27FC236}">
                  <a16:creationId xmlns:a16="http://schemas.microsoft.com/office/drawing/2014/main" id="{3CFFC9EE-D5A9-480E-8302-3A6E6BF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432587"/>
              <a:ext cx="865749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6" name="Rectangle 486">
              <a:extLst>
                <a:ext uri="{FF2B5EF4-FFF2-40B4-BE49-F238E27FC236}">
                  <a16:creationId xmlns:a16="http://schemas.microsoft.com/office/drawing/2014/main" id="{4231B87E-38B4-4536-9176-6A41DD02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528" y="3432587"/>
              <a:ext cx="588711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7" name="Rectangle 487">
              <a:extLst>
                <a:ext uri="{FF2B5EF4-FFF2-40B4-BE49-F238E27FC236}">
                  <a16:creationId xmlns:a16="http://schemas.microsoft.com/office/drawing/2014/main" id="{6756926A-488D-46EE-BD8F-3F948547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989" y="3432587"/>
              <a:ext cx="415557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8" name="Rectangle 488">
              <a:extLst>
                <a:ext uri="{FF2B5EF4-FFF2-40B4-BE49-F238E27FC236}">
                  <a16:creationId xmlns:a16="http://schemas.microsoft.com/office/drawing/2014/main" id="{C970E840-75C8-40C5-96B7-1DB5D8F7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115" y="3224808"/>
              <a:ext cx="831115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49" name="Rectangle 489">
              <a:extLst>
                <a:ext uri="{FF2B5EF4-FFF2-40B4-BE49-F238E27FC236}">
                  <a16:creationId xmlns:a16="http://schemas.microsoft.com/office/drawing/2014/main" id="{EB7EC49C-3AEA-4B82-90D0-6E25E4DA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43" y="3224808"/>
              <a:ext cx="623336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50" name="Rectangle 490">
              <a:extLst>
                <a:ext uri="{FF2B5EF4-FFF2-40B4-BE49-F238E27FC236}">
                  <a16:creationId xmlns:a16="http://schemas.microsoft.com/office/drawing/2014/main" id="{2B1164D2-F06F-41BF-BC66-9E88B09D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211" y="3224808"/>
              <a:ext cx="380932" cy="923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51" name="Freeform 491">
            <a:extLst>
              <a:ext uri="{FF2B5EF4-FFF2-40B4-BE49-F238E27FC236}">
                <a16:creationId xmlns:a16="http://schemas.microsoft.com/office/drawing/2014/main" id="{D91B7B87-D9F7-4688-A27A-BEE74C40CB24}"/>
              </a:ext>
            </a:extLst>
          </p:cNvPr>
          <p:cNvSpPr>
            <a:spLocks/>
          </p:cNvSpPr>
          <p:nvPr/>
        </p:nvSpPr>
        <p:spPr bwMode="auto">
          <a:xfrm>
            <a:off x="15123410" y="285458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0 w 65"/>
              <a:gd name="T7" fmla="*/ 5 h 9"/>
              <a:gd name="T8" fmla="*/ 0 w 65"/>
              <a:gd name="T9" fmla="*/ 4 h 9"/>
              <a:gd name="T10" fmla="*/ 14 w 65"/>
              <a:gd name="T11" fmla="*/ 4 h 9"/>
              <a:gd name="T12" fmla="*/ 25 w 65"/>
              <a:gd name="T13" fmla="*/ 4 h 9"/>
              <a:gd name="T14" fmla="*/ 39 w 65"/>
              <a:gd name="T15" fmla="*/ 4 h 9"/>
              <a:gd name="T16" fmla="*/ 50 w 65"/>
              <a:gd name="T17" fmla="*/ 4 h 9"/>
              <a:gd name="T18" fmla="*/ 64 w 65"/>
              <a:gd name="T19" fmla="*/ 4 h 9"/>
              <a:gd name="T20" fmla="*/ 64 w 65"/>
              <a:gd name="T21" fmla="*/ 5 h 9"/>
              <a:gd name="T22" fmla="*/ 62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7" y="8"/>
                  <a:pt x="15" y="7"/>
                  <a:pt x="13" y="5"/>
                </a:cubicBezTo>
                <a:cubicBezTo>
                  <a:pt x="10" y="3"/>
                  <a:pt x="5" y="3"/>
                  <a:pt x="2" y="5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4" y="0"/>
                  <a:pt x="11" y="0"/>
                  <a:pt x="14" y="4"/>
                </a:cubicBezTo>
                <a:cubicBezTo>
                  <a:pt x="17" y="6"/>
                  <a:pt x="22" y="6"/>
                  <a:pt x="25" y="4"/>
                </a:cubicBezTo>
                <a:cubicBezTo>
                  <a:pt x="29" y="0"/>
                  <a:pt x="35" y="0"/>
                  <a:pt x="39" y="4"/>
                </a:cubicBezTo>
                <a:cubicBezTo>
                  <a:pt x="42" y="6"/>
                  <a:pt x="47" y="6"/>
                  <a:pt x="50" y="4"/>
                </a:cubicBezTo>
                <a:cubicBezTo>
                  <a:pt x="54" y="0"/>
                  <a:pt x="60" y="0"/>
                  <a:pt x="64" y="4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2" y="5"/>
                </a:cubicBezTo>
                <a:cubicBezTo>
                  <a:pt x="59" y="3"/>
                  <a:pt x="55" y="3"/>
                  <a:pt x="52" y="5"/>
                </a:cubicBezTo>
                <a:cubicBezTo>
                  <a:pt x="48" y="9"/>
                  <a:pt x="41" y="9"/>
                  <a:pt x="38" y="5"/>
                </a:cubicBezTo>
                <a:cubicBezTo>
                  <a:pt x="35" y="3"/>
                  <a:pt x="30" y="3"/>
                  <a:pt x="27" y="5"/>
                </a:cubicBezTo>
                <a:cubicBezTo>
                  <a:pt x="25" y="7"/>
                  <a:pt x="22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952" name="Freeform 492">
            <a:extLst>
              <a:ext uri="{FF2B5EF4-FFF2-40B4-BE49-F238E27FC236}">
                <a16:creationId xmlns:a16="http://schemas.microsoft.com/office/drawing/2014/main" id="{CEAF07FC-4D23-48D9-BAB9-8645BB7CE898}"/>
              </a:ext>
            </a:extLst>
          </p:cNvPr>
          <p:cNvSpPr>
            <a:spLocks/>
          </p:cNvSpPr>
          <p:nvPr/>
        </p:nvSpPr>
        <p:spPr bwMode="auto">
          <a:xfrm>
            <a:off x="12067291" y="2373444"/>
            <a:ext cx="1042472" cy="151470"/>
          </a:xfrm>
          <a:custGeom>
            <a:avLst/>
            <a:gdLst>
              <a:gd name="T0" fmla="*/ 20 w 65"/>
              <a:gd name="T1" fmla="*/ 8 h 9"/>
              <a:gd name="T2" fmla="*/ 13 w 65"/>
              <a:gd name="T3" fmla="*/ 5 h 9"/>
              <a:gd name="T4" fmla="*/ 2 w 65"/>
              <a:gd name="T5" fmla="*/ 5 h 9"/>
              <a:gd name="T6" fmla="*/ 1 w 65"/>
              <a:gd name="T7" fmla="*/ 5 h 9"/>
              <a:gd name="T8" fmla="*/ 1 w 65"/>
              <a:gd name="T9" fmla="*/ 3 h 9"/>
              <a:gd name="T10" fmla="*/ 15 w 65"/>
              <a:gd name="T11" fmla="*/ 3 h 9"/>
              <a:gd name="T12" fmla="*/ 25 w 65"/>
              <a:gd name="T13" fmla="*/ 3 h 9"/>
              <a:gd name="T14" fmla="*/ 40 w 65"/>
              <a:gd name="T15" fmla="*/ 3 h 9"/>
              <a:gd name="T16" fmla="*/ 50 w 65"/>
              <a:gd name="T17" fmla="*/ 3 h 9"/>
              <a:gd name="T18" fmla="*/ 64 w 65"/>
              <a:gd name="T19" fmla="*/ 3 h 9"/>
              <a:gd name="T20" fmla="*/ 64 w 65"/>
              <a:gd name="T21" fmla="*/ 5 h 9"/>
              <a:gd name="T22" fmla="*/ 63 w 65"/>
              <a:gd name="T23" fmla="*/ 5 h 9"/>
              <a:gd name="T24" fmla="*/ 52 w 65"/>
              <a:gd name="T25" fmla="*/ 5 h 9"/>
              <a:gd name="T26" fmla="*/ 38 w 65"/>
              <a:gd name="T27" fmla="*/ 5 h 9"/>
              <a:gd name="T28" fmla="*/ 27 w 65"/>
              <a:gd name="T29" fmla="*/ 5 h 9"/>
              <a:gd name="T30" fmla="*/ 20 w 65"/>
              <a:gd name="T3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9">
                <a:moveTo>
                  <a:pt x="20" y="8"/>
                </a:moveTo>
                <a:cubicBezTo>
                  <a:pt x="18" y="8"/>
                  <a:pt x="15" y="7"/>
                  <a:pt x="13" y="5"/>
                </a:cubicBezTo>
                <a:cubicBezTo>
                  <a:pt x="10" y="2"/>
                  <a:pt x="5" y="2"/>
                  <a:pt x="2" y="5"/>
                </a:cubicBezTo>
                <a:cubicBezTo>
                  <a:pt x="2" y="6"/>
                  <a:pt x="1" y="6"/>
                  <a:pt x="1" y="5"/>
                </a:cubicBezTo>
                <a:cubicBezTo>
                  <a:pt x="0" y="5"/>
                  <a:pt x="0" y="4"/>
                  <a:pt x="1" y="3"/>
                </a:cubicBezTo>
                <a:cubicBezTo>
                  <a:pt x="5" y="0"/>
                  <a:pt x="11" y="0"/>
                  <a:pt x="15" y="3"/>
                </a:cubicBezTo>
                <a:cubicBezTo>
                  <a:pt x="18" y="6"/>
                  <a:pt x="23" y="6"/>
                  <a:pt x="25" y="3"/>
                </a:cubicBezTo>
                <a:cubicBezTo>
                  <a:pt x="29" y="0"/>
                  <a:pt x="36" y="0"/>
                  <a:pt x="40" y="3"/>
                </a:cubicBezTo>
                <a:cubicBezTo>
                  <a:pt x="43" y="6"/>
                  <a:pt x="47" y="6"/>
                  <a:pt x="50" y="3"/>
                </a:cubicBezTo>
                <a:cubicBezTo>
                  <a:pt x="54" y="0"/>
                  <a:pt x="60" y="0"/>
                  <a:pt x="64" y="3"/>
                </a:cubicBezTo>
                <a:cubicBezTo>
                  <a:pt x="65" y="4"/>
                  <a:pt x="65" y="5"/>
                  <a:pt x="64" y="5"/>
                </a:cubicBezTo>
                <a:cubicBezTo>
                  <a:pt x="64" y="6"/>
                  <a:pt x="63" y="6"/>
                  <a:pt x="63" y="5"/>
                </a:cubicBezTo>
                <a:cubicBezTo>
                  <a:pt x="60" y="2"/>
                  <a:pt x="55" y="2"/>
                  <a:pt x="52" y="5"/>
                </a:cubicBezTo>
                <a:cubicBezTo>
                  <a:pt x="48" y="9"/>
                  <a:pt x="42" y="9"/>
                  <a:pt x="38" y="5"/>
                </a:cubicBezTo>
                <a:cubicBezTo>
                  <a:pt x="35" y="2"/>
                  <a:pt x="30" y="2"/>
                  <a:pt x="27" y="5"/>
                </a:cubicBezTo>
                <a:cubicBezTo>
                  <a:pt x="25" y="7"/>
                  <a:pt x="23" y="8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ACB6ABB7-FF63-4826-8A99-708F9CA51133}"/>
              </a:ext>
            </a:extLst>
          </p:cNvPr>
          <p:cNvGrpSpPr/>
          <p:nvPr/>
        </p:nvGrpSpPr>
        <p:grpSpPr>
          <a:xfrm>
            <a:off x="13733452" y="2150693"/>
            <a:ext cx="1254386" cy="1719629"/>
            <a:chOff x="4312835" y="1543402"/>
            <a:chExt cx="711218" cy="975004"/>
          </a:xfrm>
        </p:grpSpPr>
        <p:sp>
          <p:nvSpPr>
            <p:cNvPr id="953" name="Freeform 493">
              <a:extLst>
                <a:ext uri="{FF2B5EF4-FFF2-40B4-BE49-F238E27FC236}">
                  <a16:creationId xmlns:a16="http://schemas.microsoft.com/office/drawing/2014/main" id="{1503A769-0631-4F4E-B1C1-9C59C1DA6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835" y="1543402"/>
              <a:ext cx="252592" cy="257645"/>
            </a:xfrm>
            <a:custGeom>
              <a:avLst/>
              <a:gdLst>
                <a:gd name="T0" fmla="*/ 25 w 28"/>
                <a:gd name="T1" fmla="*/ 23 h 28"/>
                <a:gd name="T2" fmla="*/ 26 w 28"/>
                <a:gd name="T3" fmla="*/ 17 h 28"/>
                <a:gd name="T4" fmla="*/ 25 w 28"/>
                <a:gd name="T5" fmla="*/ 7 h 28"/>
                <a:gd name="T6" fmla="*/ 20 w 28"/>
                <a:gd name="T7" fmla="*/ 1 h 28"/>
                <a:gd name="T8" fmla="*/ 15 w 28"/>
                <a:gd name="T9" fmla="*/ 0 h 28"/>
                <a:gd name="T10" fmla="*/ 7 w 28"/>
                <a:gd name="T11" fmla="*/ 2 h 28"/>
                <a:gd name="T12" fmla="*/ 4 w 28"/>
                <a:gd name="T13" fmla="*/ 7 h 28"/>
                <a:gd name="T14" fmla="*/ 4 w 28"/>
                <a:gd name="T15" fmla="*/ 13 h 28"/>
                <a:gd name="T16" fmla="*/ 4 w 28"/>
                <a:gd name="T17" fmla="*/ 23 h 28"/>
                <a:gd name="T18" fmla="*/ 9 w 28"/>
                <a:gd name="T19" fmla="*/ 25 h 28"/>
                <a:gd name="T20" fmla="*/ 25 w 28"/>
                <a:gd name="T2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8">
                  <a:moveTo>
                    <a:pt x="25" y="23"/>
                  </a:moveTo>
                  <a:cubicBezTo>
                    <a:pt x="26" y="22"/>
                    <a:pt x="25" y="20"/>
                    <a:pt x="26" y="17"/>
                  </a:cubicBezTo>
                  <a:cubicBezTo>
                    <a:pt x="28" y="10"/>
                    <a:pt x="25" y="7"/>
                    <a:pt x="25" y="7"/>
                  </a:cubicBezTo>
                  <a:cubicBezTo>
                    <a:pt x="25" y="5"/>
                    <a:pt x="23" y="2"/>
                    <a:pt x="20" y="1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8"/>
                    <a:pt x="6" y="10"/>
                    <a:pt x="4" y="13"/>
                  </a:cubicBezTo>
                  <a:cubicBezTo>
                    <a:pt x="0" y="19"/>
                    <a:pt x="2" y="22"/>
                    <a:pt x="4" y="23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5" y="28"/>
                    <a:pt x="22" y="27"/>
                    <a:pt x="2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FAB68B-F835-48D3-9133-ABBAEABA5101}"/>
                </a:ext>
              </a:extLst>
            </p:cNvPr>
            <p:cNvGrpSpPr/>
            <p:nvPr/>
          </p:nvGrpSpPr>
          <p:grpSpPr>
            <a:xfrm>
              <a:off x="4338095" y="1553506"/>
              <a:ext cx="685958" cy="964900"/>
              <a:chOff x="4850976" y="-676813"/>
              <a:chExt cx="1567391" cy="2204766"/>
            </a:xfrm>
          </p:grpSpPr>
          <p:sp>
            <p:nvSpPr>
              <p:cNvPr id="954" name="Freeform 494">
                <a:extLst>
                  <a:ext uri="{FF2B5EF4-FFF2-40B4-BE49-F238E27FC236}">
                    <a16:creationId xmlns:a16="http://schemas.microsoft.com/office/drawing/2014/main" id="{B1E9337F-400D-4583-9FB9-3B44A6BD6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815" y="-99652"/>
                <a:ext cx="577164" cy="415557"/>
              </a:xfrm>
              <a:custGeom>
                <a:avLst/>
                <a:gdLst>
                  <a:gd name="T0" fmla="*/ 23 w 28"/>
                  <a:gd name="T1" fmla="*/ 20 h 20"/>
                  <a:gd name="T2" fmla="*/ 27 w 28"/>
                  <a:gd name="T3" fmla="*/ 19 h 20"/>
                  <a:gd name="T4" fmla="*/ 28 w 28"/>
                  <a:gd name="T5" fmla="*/ 17 h 20"/>
                  <a:gd name="T6" fmla="*/ 26 w 28"/>
                  <a:gd name="T7" fmla="*/ 16 h 20"/>
                  <a:gd name="T8" fmla="*/ 10 w 28"/>
                  <a:gd name="T9" fmla="*/ 14 h 20"/>
                  <a:gd name="T10" fmla="*/ 3 w 28"/>
                  <a:gd name="T11" fmla="*/ 2 h 20"/>
                  <a:gd name="T12" fmla="*/ 1 w 28"/>
                  <a:gd name="T13" fmla="*/ 0 h 20"/>
                  <a:gd name="T14" fmla="*/ 0 w 28"/>
                  <a:gd name="T15" fmla="*/ 2 h 20"/>
                  <a:gd name="T16" fmla="*/ 8 w 28"/>
                  <a:gd name="T17" fmla="*/ 17 h 20"/>
                  <a:gd name="T18" fmla="*/ 23 w 28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23" y="20"/>
                    </a:moveTo>
                    <a:cubicBezTo>
                      <a:pt x="24" y="20"/>
                      <a:pt x="25" y="19"/>
                      <a:pt x="27" y="19"/>
                    </a:cubicBezTo>
                    <a:cubicBezTo>
                      <a:pt x="28" y="19"/>
                      <a:pt x="28" y="18"/>
                      <a:pt x="28" y="17"/>
                    </a:cubicBezTo>
                    <a:cubicBezTo>
                      <a:pt x="28" y="16"/>
                      <a:pt x="27" y="15"/>
                      <a:pt x="26" y="16"/>
                    </a:cubicBezTo>
                    <a:cubicBezTo>
                      <a:pt x="20" y="17"/>
                      <a:pt x="14" y="16"/>
                      <a:pt x="10" y="14"/>
                    </a:cubicBezTo>
                    <a:cubicBezTo>
                      <a:pt x="4" y="9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12"/>
                      <a:pt x="8" y="17"/>
                    </a:cubicBezTo>
                    <a:cubicBezTo>
                      <a:pt x="12" y="19"/>
                      <a:pt x="17" y="20"/>
                      <a:pt x="23" y="20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6" name="Freeform 496">
                <a:extLst>
                  <a:ext uri="{FF2B5EF4-FFF2-40B4-BE49-F238E27FC236}">
                    <a16:creationId xmlns:a16="http://schemas.microsoft.com/office/drawing/2014/main" id="{832AD978-C8BA-4E57-B33E-88DCDF1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70" y="-134277"/>
                <a:ext cx="207779" cy="126979"/>
              </a:xfrm>
              <a:custGeom>
                <a:avLst/>
                <a:gdLst>
                  <a:gd name="T0" fmla="*/ 9 w 10"/>
                  <a:gd name="T1" fmla="*/ 5 h 6"/>
                  <a:gd name="T2" fmla="*/ 9 w 10"/>
                  <a:gd name="T3" fmla="*/ 2 h 6"/>
                  <a:gd name="T4" fmla="*/ 5 w 10"/>
                  <a:gd name="T5" fmla="*/ 0 h 6"/>
                  <a:gd name="T6" fmla="*/ 4 w 10"/>
                  <a:gd name="T7" fmla="*/ 0 h 6"/>
                  <a:gd name="T8" fmla="*/ 0 w 10"/>
                  <a:gd name="T9" fmla="*/ 2 h 6"/>
                  <a:gd name="T10" fmla="*/ 9 w 10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10" y="5"/>
                      <a:pt x="10" y="3"/>
                      <a:pt x="9" y="2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" y="4"/>
                      <a:pt x="6" y="6"/>
                      <a:pt x="9" y="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7" name="Freeform 497">
                <a:extLst>
                  <a:ext uri="{FF2B5EF4-FFF2-40B4-BE49-F238E27FC236}">
                    <a16:creationId xmlns:a16="http://schemas.microsoft.com/office/drawing/2014/main" id="{46A5214F-09CD-45FF-B228-376035B7F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38171"/>
                <a:ext cx="57719" cy="138519"/>
              </a:xfrm>
              <a:custGeom>
                <a:avLst/>
                <a:gdLst>
                  <a:gd name="T0" fmla="*/ 3 w 3"/>
                  <a:gd name="T1" fmla="*/ 1 h 7"/>
                  <a:gd name="T2" fmla="*/ 3 w 3"/>
                  <a:gd name="T3" fmla="*/ 3 h 7"/>
                  <a:gd name="T4" fmla="*/ 3 w 3"/>
                  <a:gd name="T5" fmla="*/ 7 h 7"/>
                  <a:gd name="T6" fmla="*/ 0 w 3"/>
                  <a:gd name="T7" fmla="*/ 7 h 7"/>
                  <a:gd name="T8" fmla="*/ 0 w 3"/>
                  <a:gd name="T9" fmla="*/ 2 h 7"/>
                  <a:gd name="T10" fmla="*/ 0 w 3"/>
                  <a:gd name="T11" fmla="*/ 0 h 7"/>
                  <a:gd name="T12" fmla="*/ 3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2" y="1"/>
                      <a:pt x="3" y="1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8" name="Freeform 498">
                <a:extLst>
                  <a:ext uri="{FF2B5EF4-FFF2-40B4-BE49-F238E27FC236}">
                    <a16:creationId xmlns:a16="http://schemas.microsoft.com/office/drawing/2014/main" id="{90D10EC1-2D51-4B50-A417-FF1BD38F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0" cy="115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59" name="Freeform 499">
                <a:extLst>
                  <a:ext uri="{FF2B5EF4-FFF2-40B4-BE49-F238E27FC236}">
                    <a16:creationId xmlns:a16="http://schemas.microsoft.com/office/drawing/2014/main" id="{419B707D-AF7C-405C-8463-74015E4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-215083"/>
                <a:ext cx="57719" cy="57719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3 w 3"/>
                  <a:gd name="T7" fmla="*/ 3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35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0" name="Freeform 500">
                <a:extLst>
                  <a:ext uri="{FF2B5EF4-FFF2-40B4-BE49-F238E27FC236}">
                    <a16:creationId xmlns:a16="http://schemas.microsoft.com/office/drawing/2014/main" id="{142ACE45-54EC-47F1-96D3-1447662B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630641"/>
                <a:ext cx="369385" cy="450192"/>
              </a:xfrm>
              <a:custGeom>
                <a:avLst/>
                <a:gdLst>
                  <a:gd name="T0" fmla="*/ 9 w 18"/>
                  <a:gd name="T1" fmla="*/ 22 h 22"/>
                  <a:gd name="T2" fmla="*/ 9 w 18"/>
                  <a:gd name="T3" fmla="*/ 22 h 22"/>
                  <a:gd name="T4" fmla="*/ 2 w 18"/>
                  <a:gd name="T5" fmla="*/ 18 h 22"/>
                  <a:gd name="T6" fmla="*/ 0 w 18"/>
                  <a:gd name="T7" fmla="*/ 13 h 22"/>
                  <a:gd name="T8" fmla="*/ 0 w 18"/>
                  <a:gd name="T9" fmla="*/ 9 h 22"/>
                  <a:gd name="T10" fmla="*/ 3 w 18"/>
                  <a:gd name="T11" fmla="*/ 3 h 22"/>
                  <a:gd name="T12" fmla="*/ 9 w 18"/>
                  <a:gd name="T13" fmla="*/ 1 h 22"/>
                  <a:gd name="T14" fmla="*/ 13 w 18"/>
                  <a:gd name="T15" fmla="*/ 2 h 22"/>
                  <a:gd name="T16" fmla="*/ 18 w 18"/>
                  <a:gd name="T17" fmla="*/ 9 h 22"/>
                  <a:gd name="T18" fmla="*/ 18 w 18"/>
                  <a:gd name="T19" fmla="*/ 13 h 22"/>
                  <a:gd name="T20" fmla="*/ 13 w 18"/>
                  <a:gd name="T21" fmla="*/ 20 h 22"/>
                  <a:gd name="T22" fmla="*/ 9 w 18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2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0"/>
                      <a:pt x="2" y="18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6" y="3"/>
                      <a:pt x="18" y="6"/>
                      <a:pt x="18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6"/>
                      <a:pt x="16" y="19"/>
                      <a:pt x="13" y="20"/>
                    </a:cubicBezTo>
                    <a:cubicBezTo>
                      <a:pt x="12" y="21"/>
                      <a:pt x="11" y="22"/>
                      <a:pt x="9" y="22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1" name="Freeform 501">
                <a:extLst>
                  <a:ext uri="{FF2B5EF4-FFF2-40B4-BE49-F238E27FC236}">
                    <a16:creationId xmlns:a16="http://schemas.microsoft.com/office/drawing/2014/main" id="{BB7A723F-BC8A-406B-B44D-97504CA4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36" y="258193"/>
                <a:ext cx="427104" cy="369385"/>
              </a:xfrm>
              <a:custGeom>
                <a:avLst/>
                <a:gdLst>
                  <a:gd name="T0" fmla="*/ 20 w 21"/>
                  <a:gd name="T1" fmla="*/ 7 h 18"/>
                  <a:gd name="T2" fmla="*/ 11 w 21"/>
                  <a:gd name="T3" fmla="*/ 17 h 18"/>
                  <a:gd name="T4" fmla="*/ 1 w 21"/>
                  <a:gd name="T5" fmla="*/ 11 h 18"/>
                  <a:gd name="T6" fmla="*/ 8 w 21"/>
                  <a:gd name="T7" fmla="*/ 1 h 18"/>
                  <a:gd name="T8" fmla="*/ 20 w 21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20" y="7"/>
                    </a:moveTo>
                    <a:cubicBezTo>
                      <a:pt x="21" y="12"/>
                      <a:pt x="16" y="16"/>
                      <a:pt x="11" y="17"/>
                    </a:cubicBezTo>
                    <a:cubicBezTo>
                      <a:pt x="7" y="18"/>
                      <a:pt x="2" y="15"/>
                      <a:pt x="1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9" y="3"/>
                      <a:pt x="20" y="7"/>
                    </a:cubicBezTo>
                    <a:close/>
                  </a:path>
                </a:pathLst>
              </a:custGeom>
              <a:solidFill>
                <a:srgbClr val="F7B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2" name="Freeform 502">
                <a:extLst>
                  <a:ext uri="{FF2B5EF4-FFF2-40B4-BE49-F238E27FC236}">
                    <a16:creationId xmlns:a16="http://schemas.microsoft.com/office/drawing/2014/main" id="{C95F5B5A-DD37-421D-B366-698960C1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555" y="-284343"/>
                <a:ext cx="103894" cy="4617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5" y="1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3" name="Freeform 503">
                <a:extLst>
                  <a:ext uri="{FF2B5EF4-FFF2-40B4-BE49-F238E27FC236}">
                    <a16:creationId xmlns:a16="http://schemas.microsoft.com/office/drawing/2014/main" id="{E54A71EA-D97F-489D-8991-332EE1D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-105030"/>
                <a:ext cx="138519" cy="201615"/>
              </a:xfrm>
              <a:custGeom>
                <a:avLst/>
                <a:gdLst>
                  <a:gd name="T0" fmla="*/ 7 w 7"/>
                  <a:gd name="T1" fmla="*/ 5 h 9"/>
                  <a:gd name="T2" fmla="*/ 4 w 7"/>
                  <a:gd name="T3" fmla="*/ 9 h 9"/>
                  <a:gd name="T4" fmla="*/ 0 w 7"/>
                  <a:gd name="T5" fmla="*/ 5 h 9"/>
                  <a:gd name="T6" fmla="*/ 3 w 7"/>
                  <a:gd name="T7" fmla="*/ 1 h 9"/>
                  <a:gd name="T8" fmla="*/ 7 w 7"/>
                  <a:gd name="T9" fmla="*/ 5 h 9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  <a:gd name="connsiteX0" fmla="*/ 10000 w 10000"/>
                  <a:gd name="connsiteY0" fmla="*/ 5830 h 10274"/>
                  <a:gd name="connsiteX1" fmla="*/ 5714 w 10000"/>
                  <a:gd name="connsiteY1" fmla="*/ 10274 h 10274"/>
                  <a:gd name="connsiteX2" fmla="*/ 0 w 10000"/>
                  <a:gd name="connsiteY2" fmla="*/ 5830 h 10274"/>
                  <a:gd name="connsiteX3" fmla="*/ 4630 w 10000"/>
                  <a:gd name="connsiteY3" fmla="*/ 172 h 10274"/>
                  <a:gd name="connsiteX4" fmla="*/ 10000 w 10000"/>
                  <a:gd name="connsiteY4" fmla="*/ 5830 h 1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274">
                    <a:moveTo>
                      <a:pt x="10000" y="5830"/>
                    </a:moveTo>
                    <a:cubicBezTo>
                      <a:pt x="10000" y="8052"/>
                      <a:pt x="8571" y="10274"/>
                      <a:pt x="5714" y="10274"/>
                    </a:cubicBezTo>
                    <a:cubicBezTo>
                      <a:pt x="2857" y="10274"/>
                      <a:pt x="0" y="8052"/>
                      <a:pt x="0" y="5830"/>
                    </a:cubicBezTo>
                    <a:cubicBezTo>
                      <a:pt x="0" y="3607"/>
                      <a:pt x="3201" y="-939"/>
                      <a:pt x="4630" y="172"/>
                    </a:cubicBezTo>
                    <a:cubicBezTo>
                      <a:pt x="9840" y="210"/>
                      <a:pt x="8571" y="4718"/>
                      <a:pt x="10000" y="5830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4" name="Freeform 504">
                <a:extLst>
                  <a:ext uri="{FF2B5EF4-FFF2-40B4-BE49-F238E27FC236}">
                    <a16:creationId xmlns:a16="http://schemas.microsoft.com/office/drawing/2014/main" id="{11DC3B04-1EF8-4675-BBF7-3241F733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11190"/>
                <a:ext cx="369385" cy="623336"/>
              </a:xfrm>
              <a:custGeom>
                <a:avLst/>
                <a:gdLst>
                  <a:gd name="T0" fmla="*/ 4 w 18"/>
                  <a:gd name="T1" fmla="*/ 1 h 30"/>
                  <a:gd name="T2" fmla="*/ 3 w 18"/>
                  <a:gd name="T3" fmla="*/ 4 h 30"/>
                  <a:gd name="T4" fmla="*/ 0 w 18"/>
                  <a:gd name="T5" fmla="*/ 24 h 30"/>
                  <a:gd name="T6" fmla="*/ 18 w 18"/>
                  <a:gd name="T7" fmla="*/ 26 h 30"/>
                  <a:gd name="T8" fmla="*/ 15 w 18"/>
                  <a:gd name="T9" fmla="*/ 6 h 30"/>
                  <a:gd name="T10" fmla="*/ 13 w 18"/>
                  <a:gd name="T11" fmla="*/ 1 h 30"/>
                  <a:gd name="T12" fmla="*/ 4 w 18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0">
                    <a:moveTo>
                      <a:pt x="4" y="1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3" y="4"/>
                      <a:pt x="5" y="17"/>
                      <a:pt x="0" y="24"/>
                    </a:cubicBezTo>
                    <a:cubicBezTo>
                      <a:pt x="0" y="24"/>
                      <a:pt x="10" y="30"/>
                      <a:pt x="18" y="26"/>
                    </a:cubicBezTo>
                    <a:cubicBezTo>
                      <a:pt x="18" y="20"/>
                      <a:pt x="15" y="16"/>
                      <a:pt x="15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3" y="4"/>
                      <a:pt x="7" y="0"/>
                      <a:pt x="4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5" name="Freeform 505">
                <a:extLst>
                  <a:ext uri="{FF2B5EF4-FFF2-40B4-BE49-F238E27FC236}">
                    <a16:creationId xmlns:a16="http://schemas.microsoft.com/office/drawing/2014/main" id="{6CEC1993-CCD0-4793-8E72-1604E1C7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361" y="1170108"/>
                <a:ext cx="253951" cy="357845"/>
              </a:xfrm>
              <a:custGeom>
                <a:avLst/>
                <a:gdLst>
                  <a:gd name="T0" fmla="*/ 0 w 12"/>
                  <a:gd name="T1" fmla="*/ 5 h 17"/>
                  <a:gd name="T2" fmla="*/ 0 w 12"/>
                  <a:gd name="T3" fmla="*/ 9 h 17"/>
                  <a:gd name="T4" fmla="*/ 4 w 12"/>
                  <a:gd name="T5" fmla="*/ 13 h 17"/>
                  <a:gd name="T6" fmla="*/ 9 w 12"/>
                  <a:gd name="T7" fmla="*/ 16 h 17"/>
                  <a:gd name="T8" fmla="*/ 12 w 12"/>
                  <a:gd name="T9" fmla="*/ 14 h 17"/>
                  <a:gd name="T10" fmla="*/ 8 w 12"/>
                  <a:gd name="T11" fmla="*/ 10 h 17"/>
                  <a:gd name="T12" fmla="*/ 5 w 12"/>
                  <a:gd name="T13" fmla="*/ 2 h 17"/>
                  <a:gd name="T14" fmla="*/ 2 w 12"/>
                  <a:gd name="T15" fmla="*/ 1 h 17"/>
                  <a:gd name="T16" fmla="*/ 0 w 12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0" y="5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10"/>
                      <a:pt x="4" y="10"/>
                      <a:pt x="4" y="13"/>
                    </a:cubicBezTo>
                    <a:cubicBezTo>
                      <a:pt x="5" y="16"/>
                      <a:pt x="9" y="16"/>
                      <a:pt x="9" y="16"/>
                    </a:cubicBezTo>
                    <a:cubicBezTo>
                      <a:pt x="11" y="17"/>
                      <a:pt x="12" y="16"/>
                      <a:pt x="12" y="14"/>
                    </a:cubicBezTo>
                    <a:cubicBezTo>
                      <a:pt x="10" y="12"/>
                      <a:pt x="9" y="12"/>
                      <a:pt x="8" y="10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6" name="Freeform 506">
                <a:extLst>
                  <a:ext uri="{FF2B5EF4-FFF2-40B4-BE49-F238E27FC236}">
                    <a16:creationId xmlns:a16="http://schemas.microsoft.com/office/drawing/2014/main" id="{0827D368-8382-49B5-BD05-EFF1E0C7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621" y="1170108"/>
                <a:ext cx="138519" cy="277038"/>
              </a:xfrm>
              <a:custGeom>
                <a:avLst/>
                <a:gdLst>
                  <a:gd name="T0" fmla="*/ 3 w 7"/>
                  <a:gd name="T1" fmla="*/ 11 h 13"/>
                  <a:gd name="T2" fmla="*/ 0 w 7"/>
                  <a:gd name="T3" fmla="*/ 3 h 13"/>
                  <a:gd name="T4" fmla="*/ 4 w 7"/>
                  <a:gd name="T5" fmla="*/ 2 h 13"/>
                  <a:gd name="T6" fmla="*/ 7 w 7"/>
                  <a:gd name="T7" fmla="*/ 12 h 13"/>
                  <a:gd name="T8" fmla="*/ 3 w 7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3" y="11"/>
                    </a:moveTo>
                    <a:cubicBezTo>
                      <a:pt x="2" y="9"/>
                      <a:pt x="0" y="4"/>
                      <a:pt x="0" y="3"/>
                    </a:cubicBezTo>
                    <a:cubicBezTo>
                      <a:pt x="0" y="1"/>
                      <a:pt x="3" y="0"/>
                      <a:pt x="4" y="2"/>
                    </a:cubicBezTo>
                    <a:cubicBezTo>
                      <a:pt x="4" y="4"/>
                      <a:pt x="4" y="8"/>
                      <a:pt x="7" y="12"/>
                    </a:cubicBezTo>
                    <a:cubicBezTo>
                      <a:pt x="7" y="13"/>
                      <a:pt x="4" y="13"/>
                      <a:pt x="3" y="11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7" name="Freeform 507">
                <a:extLst>
                  <a:ext uri="{FF2B5EF4-FFF2-40B4-BE49-F238E27FC236}">
                    <a16:creationId xmlns:a16="http://schemas.microsoft.com/office/drawing/2014/main" id="{0485B5FA-8D7D-4B3D-9BEF-5A96373A4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795" y="415271"/>
                <a:ext cx="204572" cy="349900"/>
              </a:xfrm>
              <a:custGeom>
                <a:avLst/>
                <a:gdLst>
                  <a:gd name="T0" fmla="*/ 6 w 12"/>
                  <a:gd name="T1" fmla="*/ 16 h 18"/>
                  <a:gd name="T2" fmla="*/ 9 w 12"/>
                  <a:gd name="T3" fmla="*/ 14 h 18"/>
                  <a:gd name="T4" fmla="*/ 10 w 12"/>
                  <a:gd name="T5" fmla="*/ 8 h 18"/>
                  <a:gd name="T6" fmla="*/ 10 w 12"/>
                  <a:gd name="T7" fmla="*/ 2 h 18"/>
                  <a:gd name="T8" fmla="*/ 7 w 12"/>
                  <a:gd name="T9" fmla="*/ 1 h 18"/>
                  <a:gd name="T10" fmla="*/ 5 w 12"/>
                  <a:gd name="T11" fmla="*/ 7 h 18"/>
                  <a:gd name="T12" fmla="*/ 1 w 12"/>
                  <a:gd name="T13" fmla="*/ 14 h 18"/>
                  <a:gd name="T14" fmla="*/ 1 w 12"/>
                  <a:gd name="T15" fmla="*/ 17 h 18"/>
                  <a:gd name="T16" fmla="*/ 6 w 12"/>
                  <a:gd name="T17" fmla="*/ 16 h 18"/>
                  <a:gd name="connsiteX0" fmla="*/ 4538 w 8611"/>
                  <a:gd name="connsiteY0" fmla="*/ 8699 h 9619"/>
                  <a:gd name="connsiteX1" fmla="*/ 7871 w 8611"/>
                  <a:gd name="connsiteY1" fmla="*/ 4254 h 9619"/>
                  <a:gd name="connsiteX2" fmla="*/ 7871 w 8611"/>
                  <a:gd name="connsiteY2" fmla="*/ 921 h 9619"/>
                  <a:gd name="connsiteX3" fmla="*/ 5371 w 8611"/>
                  <a:gd name="connsiteY3" fmla="*/ 366 h 9619"/>
                  <a:gd name="connsiteX4" fmla="*/ 3705 w 8611"/>
                  <a:gd name="connsiteY4" fmla="*/ 3699 h 9619"/>
                  <a:gd name="connsiteX5" fmla="*/ 371 w 8611"/>
                  <a:gd name="connsiteY5" fmla="*/ 7588 h 9619"/>
                  <a:gd name="connsiteX6" fmla="*/ 371 w 8611"/>
                  <a:gd name="connsiteY6" fmla="*/ 9254 h 9619"/>
                  <a:gd name="connsiteX7" fmla="*/ 4538 w 8611"/>
                  <a:gd name="connsiteY7" fmla="*/ 8699 h 9619"/>
                  <a:gd name="connsiteX0" fmla="*/ 5899 w 9355"/>
                  <a:gd name="connsiteY0" fmla="*/ 9848 h 10374"/>
                  <a:gd name="connsiteX1" fmla="*/ 9117 w 9355"/>
                  <a:gd name="connsiteY1" fmla="*/ 4422 h 10374"/>
                  <a:gd name="connsiteX2" fmla="*/ 9117 w 9355"/>
                  <a:gd name="connsiteY2" fmla="*/ 957 h 10374"/>
                  <a:gd name="connsiteX3" fmla="*/ 6213 w 9355"/>
                  <a:gd name="connsiteY3" fmla="*/ 380 h 10374"/>
                  <a:gd name="connsiteX4" fmla="*/ 4279 w 9355"/>
                  <a:gd name="connsiteY4" fmla="*/ 3846 h 10374"/>
                  <a:gd name="connsiteX5" fmla="*/ 407 w 9355"/>
                  <a:gd name="connsiteY5" fmla="*/ 7889 h 10374"/>
                  <a:gd name="connsiteX6" fmla="*/ 407 w 9355"/>
                  <a:gd name="connsiteY6" fmla="*/ 9621 h 10374"/>
                  <a:gd name="connsiteX7" fmla="*/ 5899 w 9355"/>
                  <a:gd name="connsiteY7" fmla="*/ 9848 h 10374"/>
                  <a:gd name="connsiteX0" fmla="*/ 6306 w 10000"/>
                  <a:gd name="connsiteY0" fmla="*/ 9493 h 10474"/>
                  <a:gd name="connsiteX1" fmla="*/ 9746 w 10000"/>
                  <a:gd name="connsiteY1" fmla="*/ 4263 h 10474"/>
                  <a:gd name="connsiteX2" fmla="*/ 9746 w 10000"/>
                  <a:gd name="connsiteY2" fmla="*/ 922 h 10474"/>
                  <a:gd name="connsiteX3" fmla="*/ 6641 w 10000"/>
                  <a:gd name="connsiteY3" fmla="*/ 366 h 10474"/>
                  <a:gd name="connsiteX4" fmla="*/ 4574 w 10000"/>
                  <a:gd name="connsiteY4" fmla="*/ 3707 h 10474"/>
                  <a:gd name="connsiteX5" fmla="*/ 435 w 10000"/>
                  <a:gd name="connsiteY5" fmla="*/ 7605 h 10474"/>
                  <a:gd name="connsiteX6" fmla="*/ 435 w 10000"/>
                  <a:gd name="connsiteY6" fmla="*/ 9274 h 10474"/>
                  <a:gd name="connsiteX7" fmla="*/ 6306 w 10000"/>
                  <a:gd name="connsiteY7" fmla="*/ 9493 h 10474"/>
                  <a:gd name="connsiteX0" fmla="*/ 6306 w 10000"/>
                  <a:gd name="connsiteY0" fmla="*/ 9493 h 9843"/>
                  <a:gd name="connsiteX1" fmla="*/ 9746 w 10000"/>
                  <a:gd name="connsiteY1" fmla="*/ 4263 h 9843"/>
                  <a:gd name="connsiteX2" fmla="*/ 9746 w 10000"/>
                  <a:gd name="connsiteY2" fmla="*/ 922 h 9843"/>
                  <a:gd name="connsiteX3" fmla="*/ 6641 w 10000"/>
                  <a:gd name="connsiteY3" fmla="*/ 366 h 9843"/>
                  <a:gd name="connsiteX4" fmla="*/ 4574 w 10000"/>
                  <a:gd name="connsiteY4" fmla="*/ 3707 h 9843"/>
                  <a:gd name="connsiteX5" fmla="*/ 435 w 10000"/>
                  <a:gd name="connsiteY5" fmla="*/ 7605 h 9843"/>
                  <a:gd name="connsiteX6" fmla="*/ 435 w 10000"/>
                  <a:gd name="connsiteY6" fmla="*/ 9274 h 9843"/>
                  <a:gd name="connsiteX7" fmla="*/ 6306 w 10000"/>
                  <a:gd name="connsiteY7" fmla="*/ 9493 h 9843"/>
                  <a:gd name="connsiteX0" fmla="*/ 6306 w 10000"/>
                  <a:gd name="connsiteY0" fmla="*/ 9644 h 9646"/>
                  <a:gd name="connsiteX1" fmla="*/ 9746 w 10000"/>
                  <a:gd name="connsiteY1" fmla="*/ 4331 h 9646"/>
                  <a:gd name="connsiteX2" fmla="*/ 9746 w 10000"/>
                  <a:gd name="connsiteY2" fmla="*/ 937 h 9646"/>
                  <a:gd name="connsiteX3" fmla="*/ 6641 w 10000"/>
                  <a:gd name="connsiteY3" fmla="*/ 372 h 9646"/>
                  <a:gd name="connsiteX4" fmla="*/ 4574 w 10000"/>
                  <a:gd name="connsiteY4" fmla="*/ 3766 h 9646"/>
                  <a:gd name="connsiteX5" fmla="*/ 435 w 10000"/>
                  <a:gd name="connsiteY5" fmla="*/ 7726 h 9646"/>
                  <a:gd name="connsiteX6" fmla="*/ 435 w 10000"/>
                  <a:gd name="connsiteY6" fmla="*/ 9422 h 9646"/>
                  <a:gd name="connsiteX7" fmla="*/ 6306 w 10000"/>
                  <a:gd name="connsiteY7" fmla="*/ 9644 h 9646"/>
                  <a:gd name="connsiteX0" fmla="*/ 6306 w 10000"/>
                  <a:gd name="connsiteY0" fmla="*/ 9998 h 9998"/>
                  <a:gd name="connsiteX1" fmla="*/ 9746 w 10000"/>
                  <a:gd name="connsiteY1" fmla="*/ 4490 h 9998"/>
                  <a:gd name="connsiteX2" fmla="*/ 9746 w 10000"/>
                  <a:gd name="connsiteY2" fmla="*/ 971 h 9998"/>
                  <a:gd name="connsiteX3" fmla="*/ 6641 w 10000"/>
                  <a:gd name="connsiteY3" fmla="*/ 386 h 9998"/>
                  <a:gd name="connsiteX4" fmla="*/ 4574 w 10000"/>
                  <a:gd name="connsiteY4" fmla="*/ 3904 h 9998"/>
                  <a:gd name="connsiteX5" fmla="*/ 435 w 10000"/>
                  <a:gd name="connsiteY5" fmla="*/ 8010 h 9998"/>
                  <a:gd name="connsiteX6" fmla="*/ 435 w 10000"/>
                  <a:gd name="connsiteY6" fmla="*/ 9768 h 9998"/>
                  <a:gd name="connsiteX7" fmla="*/ 6306 w 10000"/>
                  <a:gd name="connsiteY7" fmla="*/ 9998 h 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9998">
                    <a:moveTo>
                      <a:pt x="6306" y="9998"/>
                    </a:moveTo>
                    <a:cubicBezTo>
                      <a:pt x="7340" y="7395"/>
                      <a:pt x="9173" y="5994"/>
                      <a:pt x="9746" y="4490"/>
                    </a:cubicBezTo>
                    <a:cubicBezTo>
                      <a:pt x="10319" y="2985"/>
                      <a:pt x="9746" y="971"/>
                      <a:pt x="9746" y="971"/>
                    </a:cubicBezTo>
                    <a:cubicBezTo>
                      <a:pt x="8711" y="-201"/>
                      <a:pt x="6641" y="-201"/>
                      <a:pt x="6641" y="386"/>
                    </a:cubicBezTo>
                    <a:cubicBezTo>
                      <a:pt x="5608" y="1560"/>
                      <a:pt x="5608" y="2144"/>
                      <a:pt x="4574" y="3904"/>
                    </a:cubicBezTo>
                    <a:cubicBezTo>
                      <a:pt x="2505" y="5665"/>
                      <a:pt x="1470" y="6837"/>
                      <a:pt x="435" y="8010"/>
                    </a:cubicBezTo>
                    <a:cubicBezTo>
                      <a:pt x="435" y="8010"/>
                      <a:pt x="-543" y="9437"/>
                      <a:pt x="435" y="9768"/>
                    </a:cubicBezTo>
                    <a:cubicBezTo>
                      <a:pt x="1413" y="10098"/>
                      <a:pt x="3798" y="9710"/>
                      <a:pt x="6306" y="999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8" name="Freeform 508">
                <a:extLst>
                  <a:ext uri="{FF2B5EF4-FFF2-40B4-BE49-F238E27FC236}">
                    <a16:creationId xmlns:a16="http://schemas.microsoft.com/office/drawing/2014/main" id="{2F9ED413-EDF0-43EE-AF5C-6EC32B3F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449" y="489059"/>
                <a:ext cx="184691" cy="242413"/>
              </a:xfrm>
              <a:custGeom>
                <a:avLst/>
                <a:gdLst>
                  <a:gd name="T0" fmla="*/ 8 w 9"/>
                  <a:gd name="T1" fmla="*/ 4 h 12"/>
                  <a:gd name="T2" fmla="*/ 3 w 9"/>
                  <a:gd name="T3" fmla="*/ 11 h 12"/>
                  <a:gd name="T4" fmla="*/ 1 w 9"/>
                  <a:gd name="T5" fmla="*/ 9 h 12"/>
                  <a:gd name="T6" fmla="*/ 7 w 9"/>
                  <a:gd name="T7" fmla="*/ 0 h 12"/>
                  <a:gd name="T8" fmla="*/ 8 w 9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4"/>
                    </a:moveTo>
                    <a:cubicBezTo>
                      <a:pt x="8" y="6"/>
                      <a:pt x="5" y="11"/>
                      <a:pt x="3" y="11"/>
                    </a:cubicBezTo>
                    <a:cubicBezTo>
                      <a:pt x="2" y="12"/>
                      <a:pt x="0" y="10"/>
                      <a:pt x="1" y="9"/>
                    </a:cubicBezTo>
                    <a:cubicBezTo>
                      <a:pt x="2" y="7"/>
                      <a:pt x="5" y="5"/>
                      <a:pt x="7" y="0"/>
                    </a:cubicBezTo>
                    <a:cubicBezTo>
                      <a:pt x="8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69" name="Freeform 509">
                <a:extLst>
                  <a:ext uri="{FF2B5EF4-FFF2-40B4-BE49-F238E27FC236}">
                    <a16:creationId xmlns:a16="http://schemas.microsoft.com/office/drawing/2014/main" id="{3F0939CC-BE6B-40AA-B4CA-2BC18E5C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949" y="442887"/>
                <a:ext cx="577164" cy="796489"/>
              </a:xfrm>
              <a:custGeom>
                <a:avLst/>
                <a:gdLst>
                  <a:gd name="T0" fmla="*/ 26 w 28"/>
                  <a:gd name="T1" fmla="*/ 10 h 38"/>
                  <a:gd name="T2" fmla="*/ 26 w 28"/>
                  <a:gd name="T3" fmla="*/ 10 h 38"/>
                  <a:gd name="T4" fmla="*/ 6 w 28"/>
                  <a:gd name="T5" fmla="*/ 1 h 38"/>
                  <a:gd name="T6" fmla="*/ 1 w 28"/>
                  <a:gd name="T7" fmla="*/ 3 h 38"/>
                  <a:gd name="T8" fmla="*/ 3 w 28"/>
                  <a:gd name="T9" fmla="*/ 8 h 38"/>
                  <a:gd name="T10" fmla="*/ 3 w 28"/>
                  <a:gd name="T11" fmla="*/ 8 h 38"/>
                  <a:gd name="T12" fmla="*/ 20 w 28"/>
                  <a:gd name="T13" fmla="*/ 15 h 38"/>
                  <a:gd name="T14" fmla="*/ 14 w 28"/>
                  <a:gd name="T15" fmla="*/ 36 h 38"/>
                  <a:gd name="T16" fmla="*/ 19 w 28"/>
                  <a:gd name="T17" fmla="*/ 38 h 38"/>
                  <a:gd name="T18" fmla="*/ 28 w 28"/>
                  <a:gd name="T19" fmla="*/ 15 h 38"/>
                  <a:gd name="T20" fmla="*/ 26 w 28"/>
                  <a:gd name="T2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8">
                    <a:moveTo>
                      <a:pt x="26" y="10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"/>
                      <a:pt x="28" y="11"/>
                      <a:pt x="26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0" name="Freeform 510">
                <a:extLst>
                  <a:ext uri="{FF2B5EF4-FFF2-40B4-BE49-F238E27FC236}">
                    <a16:creationId xmlns:a16="http://schemas.microsoft.com/office/drawing/2014/main" id="{8DB6D6C9-EA24-4CF9-9130-78102003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976" y="-99652"/>
                <a:ext cx="392470" cy="519451"/>
              </a:xfrm>
              <a:custGeom>
                <a:avLst/>
                <a:gdLst>
                  <a:gd name="T0" fmla="*/ 14 w 19"/>
                  <a:gd name="T1" fmla="*/ 25 h 25"/>
                  <a:gd name="T2" fmla="*/ 17 w 19"/>
                  <a:gd name="T3" fmla="*/ 25 h 25"/>
                  <a:gd name="T4" fmla="*/ 19 w 19"/>
                  <a:gd name="T5" fmla="*/ 23 h 25"/>
                  <a:gd name="T6" fmla="*/ 17 w 19"/>
                  <a:gd name="T7" fmla="*/ 21 h 25"/>
                  <a:gd name="T8" fmla="*/ 7 w 19"/>
                  <a:gd name="T9" fmla="*/ 19 h 25"/>
                  <a:gd name="T10" fmla="*/ 11 w 19"/>
                  <a:gd name="T11" fmla="*/ 3 h 25"/>
                  <a:gd name="T12" fmla="*/ 11 w 19"/>
                  <a:gd name="T13" fmla="*/ 0 h 25"/>
                  <a:gd name="T14" fmla="*/ 8 w 19"/>
                  <a:gd name="T15" fmla="*/ 1 h 25"/>
                  <a:gd name="T16" fmla="*/ 4 w 19"/>
                  <a:gd name="T17" fmla="*/ 21 h 25"/>
                  <a:gd name="T18" fmla="*/ 14 w 1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5">
                    <a:moveTo>
                      <a:pt x="14" y="25"/>
                    </a:moveTo>
                    <a:cubicBezTo>
                      <a:pt x="15" y="25"/>
                      <a:pt x="16" y="25"/>
                      <a:pt x="17" y="25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18" y="22"/>
                      <a:pt x="18" y="21"/>
                      <a:pt x="17" y="21"/>
                    </a:cubicBezTo>
                    <a:cubicBezTo>
                      <a:pt x="13" y="21"/>
                      <a:pt x="9" y="21"/>
                      <a:pt x="7" y="19"/>
                    </a:cubicBezTo>
                    <a:cubicBezTo>
                      <a:pt x="5" y="15"/>
                      <a:pt x="9" y="6"/>
                      <a:pt x="11" y="3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2"/>
                      <a:pt x="0" y="14"/>
                      <a:pt x="4" y="21"/>
                    </a:cubicBezTo>
                    <a:cubicBezTo>
                      <a:pt x="6" y="23"/>
                      <a:pt x="9" y="25"/>
                      <a:pt x="14" y="25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1" name="Freeform 511">
                <a:extLst>
                  <a:ext uri="{FF2B5EF4-FFF2-40B4-BE49-F238E27FC236}">
                    <a16:creationId xmlns:a16="http://schemas.microsoft.com/office/drawing/2014/main" id="{758D6321-1498-4B7E-A160-6A90E2CF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776" y="-676813"/>
                <a:ext cx="334757" cy="288585"/>
              </a:xfrm>
              <a:custGeom>
                <a:avLst/>
                <a:gdLst>
                  <a:gd name="T0" fmla="*/ 0 w 16"/>
                  <a:gd name="T1" fmla="*/ 12 h 14"/>
                  <a:gd name="T2" fmla="*/ 10 w 16"/>
                  <a:gd name="T3" fmla="*/ 12 h 14"/>
                  <a:gd name="T4" fmla="*/ 14 w 16"/>
                  <a:gd name="T5" fmla="*/ 2 h 14"/>
                  <a:gd name="T6" fmla="*/ 4 w 16"/>
                  <a:gd name="T7" fmla="*/ 3 h 14"/>
                  <a:gd name="T8" fmla="*/ 0 w 16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cubicBezTo>
                      <a:pt x="0" y="12"/>
                      <a:pt x="6" y="14"/>
                      <a:pt x="10" y="12"/>
                    </a:cubicBezTo>
                    <a:cubicBezTo>
                      <a:pt x="14" y="9"/>
                      <a:pt x="16" y="5"/>
                      <a:pt x="14" y="2"/>
                    </a:cubicBezTo>
                    <a:cubicBezTo>
                      <a:pt x="13" y="0"/>
                      <a:pt x="8" y="0"/>
                      <a:pt x="4" y="3"/>
                    </a:cubicBezTo>
                    <a:cubicBezTo>
                      <a:pt x="0" y="6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2" name="Freeform 512">
                <a:extLst>
                  <a:ext uri="{FF2B5EF4-FFF2-40B4-BE49-F238E27FC236}">
                    <a16:creationId xmlns:a16="http://schemas.microsoft.com/office/drawing/2014/main" id="{58D1FF65-3F82-476A-86A5-6989AA60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930" y="442887"/>
                <a:ext cx="1142787" cy="277149"/>
              </a:xfrm>
              <a:custGeom>
                <a:avLst/>
                <a:gdLst>
                  <a:gd name="T0" fmla="*/ 0 w 55"/>
                  <a:gd name="T1" fmla="*/ 0 h 13"/>
                  <a:gd name="T2" fmla="*/ 9 w 55"/>
                  <a:gd name="T3" fmla="*/ 0 h 13"/>
                  <a:gd name="T4" fmla="*/ 17 w 55"/>
                  <a:gd name="T5" fmla="*/ 1 h 13"/>
                  <a:gd name="T6" fmla="*/ 28 w 55"/>
                  <a:gd name="T7" fmla="*/ 2 h 13"/>
                  <a:gd name="T8" fmla="*/ 29 w 55"/>
                  <a:gd name="T9" fmla="*/ 2 h 13"/>
                  <a:gd name="T10" fmla="*/ 29 w 55"/>
                  <a:gd name="T11" fmla="*/ 2 h 13"/>
                  <a:gd name="T12" fmla="*/ 29 w 55"/>
                  <a:gd name="T13" fmla="*/ 2 h 13"/>
                  <a:gd name="T14" fmla="*/ 30 w 55"/>
                  <a:gd name="T15" fmla="*/ 2 h 13"/>
                  <a:gd name="T16" fmla="*/ 30 w 55"/>
                  <a:gd name="T17" fmla="*/ 2 h 13"/>
                  <a:gd name="T18" fmla="*/ 30 w 55"/>
                  <a:gd name="T19" fmla="*/ 2 h 13"/>
                  <a:gd name="T20" fmla="*/ 32 w 55"/>
                  <a:gd name="T21" fmla="*/ 2 h 13"/>
                  <a:gd name="T22" fmla="*/ 32 w 55"/>
                  <a:gd name="T23" fmla="*/ 2 h 13"/>
                  <a:gd name="T24" fmla="*/ 32 w 55"/>
                  <a:gd name="T25" fmla="*/ 2 h 13"/>
                  <a:gd name="T26" fmla="*/ 32 w 55"/>
                  <a:gd name="T27" fmla="*/ 2 h 13"/>
                  <a:gd name="T28" fmla="*/ 32 w 55"/>
                  <a:gd name="T29" fmla="*/ 2 h 13"/>
                  <a:gd name="T30" fmla="*/ 33 w 55"/>
                  <a:gd name="T31" fmla="*/ 2 h 13"/>
                  <a:gd name="T32" fmla="*/ 33 w 55"/>
                  <a:gd name="T33" fmla="*/ 2 h 13"/>
                  <a:gd name="T34" fmla="*/ 38 w 55"/>
                  <a:gd name="T35" fmla="*/ 4 h 13"/>
                  <a:gd name="T36" fmla="*/ 43 w 55"/>
                  <a:gd name="T37" fmla="*/ 5 h 13"/>
                  <a:gd name="T38" fmla="*/ 47 w 55"/>
                  <a:gd name="T39" fmla="*/ 6 h 13"/>
                  <a:gd name="T40" fmla="*/ 53 w 55"/>
                  <a:gd name="T41" fmla="*/ 7 h 13"/>
                  <a:gd name="T42" fmla="*/ 55 w 55"/>
                  <a:gd name="T43" fmla="*/ 8 h 13"/>
                  <a:gd name="T44" fmla="*/ 54 w 55"/>
                  <a:gd name="T45" fmla="*/ 13 h 13"/>
                  <a:gd name="T46" fmla="*/ 51 w 55"/>
                  <a:gd name="T47" fmla="*/ 12 h 13"/>
                  <a:gd name="T48" fmla="*/ 45 w 55"/>
                  <a:gd name="T49" fmla="*/ 11 h 13"/>
                  <a:gd name="T50" fmla="*/ 41 w 55"/>
                  <a:gd name="T51" fmla="*/ 10 h 13"/>
                  <a:gd name="T52" fmla="*/ 37 w 55"/>
                  <a:gd name="T53" fmla="*/ 10 h 13"/>
                  <a:gd name="T54" fmla="*/ 32 w 55"/>
                  <a:gd name="T55" fmla="*/ 9 h 13"/>
                  <a:gd name="T56" fmla="*/ 31 w 55"/>
                  <a:gd name="T57" fmla="*/ 8 h 13"/>
                  <a:gd name="T58" fmla="*/ 31 w 55"/>
                  <a:gd name="T59" fmla="*/ 8 h 13"/>
                  <a:gd name="T60" fmla="*/ 31 w 55"/>
                  <a:gd name="T61" fmla="*/ 8 h 13"/>
                  <a:gd name="T62" fmla="*/ 31 w 55"/>
                  <a:gd name="T63" fmla="*/ 8 h 13"/>
                  <a:gd name="T64" fmla="*/ 31 w 55"/>
                  <a:gd name="T65" fmla="*/ 8 h 13"/>
                  <a:gd name="T66" fmla="*/ 31 w 55"/>
                  <a:gd name="T67" fmla="*/ 8 h 13"/>
                  <a:gd name="T68" fmla="*/ 31 w 55"/>
                  <a:gd name="T69" fmla="*/ 8 h 13"/>
                  <a:gd name="T70" fmla="*/ 29 w 55"/>
                  <a:gd name="T71" fmla="*/ 8 h 13"/>
                  <a:gd name="T72" fmla="*/ 29 w 55"/>
                  <a:gd name="T73" fmla="*/ 8 h 13"/>
                  <a:gd name="T74" fmla="*/ 29 w 55"/>
                  <a:gd name="T75" fmla="*/ 8 h 13"/>
                  <a:gd name="T76" fmla="*/ 29 w 55"/>
                  <a:gd name="T77" fmla="*/ 8 h 13"/>
                  <a:gd name="T78" fmla="*/ 29 w 55"/>
                  <a:gd name="T79" fmla="*/ 8 h 13"/>
                  <a:gd name="T80" fmla="*/ 29 w 55"/>
                  <a:gd name="T81" fmla="*/ 8 h 13"/>
                  <a:gd name="T82" fmla="*/ 29 w 55"/>
                  <a:gd name="T83" fmla="*/ 8 h 13"/>
                  <a:gd name="T84" fmla="*/ 28 w 55"/>
                  <a:gd name="T85" fmla="*/ 8 h 13"/>
                  <a:gd name="T86" fmla="*/ 27 w 55"/>
                  <a:gd name="T87" fmla="*/ 8 h 13"/>
                  <a:gd name="T88" fmla="*/ 17 w 55"/>
                  <a:gd name="T89" fmla="*/ 8 h 13"/>
                  <a:gd name="T90" fmla="*/ 8 w 55"/>
                  <a:gd name="T91" fmla="*/ 7 h 13"/>
                  <a:gd name="T92" fmla="*/ 0 w 55"/>
                  <a:gd name="T93" fmla="*/ 7 h 13"/>
                  <a:gd name="T94" fmla="*/ 0 w 55"/>
                  <a:gd name="T95" fmla="*/ 0 h 13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7455 w 10000"/>
                  <a:gd name="connsiteY25" fmla="*/ 7692 h 10000"/>
                  <a:gd name="connsiteX26" fmla="*/ 5818 w 10000"/>
                  <a:gd name="connsiteY26" fmla="*/ 6923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636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273 w 10000"/>
                  <a:gd name="connsiteY40" fmla="*/ 6154 h 10000"/>
                  <a:gd name="connsiteX41" fmla="*/ 5091 w 10000"/>
                  <a:gd name="connsiteY41" fmla="*/ 6154 h 10000"/>
                  <a:gd name="connsiteX42" fmla="*/ 4909 w 10000"/>
                  <a:gd name="connsiteY42" fmla="*/ 6154 h 10000"/>
                  <a:gd name="connsiteX43" fmla="*/ 3091 w 10000"/>
                  <a:gd name="connsiteY43" fmla="*/ 6154 h 10000"/>
                  <a:gd name="connsiteX44" fmla="*/ 1455 w 10000"/>
                  <a:gd name="connsiteY44" fmla="*/ 5385 h 10000"/>
                  <a:gd name="connsiteX45" fmla="*/ 0 w 10000"/>
                  <a:gd name="connsiteY45" fmla="*/ 5385 h 10000"/>
                  <a:gd name="connsiteX46" fmla="*/ 0 w 10000"/>
                  <a:gd name="connsiteY46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8182 w 10000"/>
                  <a:gd name="connsiteY24" fmla="*/ 8462 h 10000"/>
                  <a:gd name="connsiteX25" fmla="*/ 5818 w 10000"/>
                  <a:gd name="connsiteY25" fmla="*/ 6923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636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273 w 10000"/>
                  <a:gd name="connsiteY39" fmla="*/ 6154 h 10000"/>
                  <a:gd name="connsiteX40" fmla="*/ 5091 w 10000"/>
                  <a:gd name="connsiteY40" fmla="*/ 6154 h 10000"/>
                  <a:gd name="connsiteX41" fmla="*/ 4909 w 10000"/>
                  <a:gd name="connsiteY41" fmla="*/ 6154 h 10000"/>
                  <a:gd name="connsiteX42" fmla="*/ 3091 w 10000"/>
                  <a:gd name="connsiteY42" fmla="*/ 6154 h 10000"/>
                  <a:gd name="connsiteX43" fmla="*/ 1455 w 10000"/>
                  <a:gd name="connsiteY43" fmla="*/ 5385 h 10000"/>
                  <a:gd name="connsiteX44" fmla="*/ 0 w 10000"/>
                  <a:gd name="connsiteY44" fmla="*/ 5385 h 10000"/>
                  <a:gd name="connsiteX45" fmla="*/ 0 w 10000"/>
                  <a:gd name="connsiteY45" fmla="*/ 0 h 10000"/>
                  <a:gd name="connsiteX0" fmla="*/ 0 w 10000"/>
                  <a:gd name="connsiteY0" fmla="*/ 0 h 10000"/>
                  <a:gd name="connsiteX1" fmla="*/ 1636 w 10000"/>
                  <a:gd name="connsiteY1" fmla="*/ 0 h 10000"/>
                  <a:gd name="connsiteX2" fmla="*/ 3091 w 10000"/>
                  <a:gd name="connsiteY2" fmla="*/ 769 h 10000"/>
                  <a:gd name="connsiteX3" fmla="*/ 5091 w 10000"/>
                  <a:gd name="connsiteY3" fmla="*/ 1538 h 10000"/>
                  <a:gd name="connsiteX4" fmla="*/ 5273 w 10000"/>
                  <a:gd name="connsiteY4" fmla="*/ 1538 h 10000"/>
                  <a:gd name="connsiteX5" fmla="*/ 5273 w 10000"/>
                  <a:gd name="connsiteY5" fmla="*/ 1538 h 10000"/>
                  <a:gd name="connsiteX6" fmla="*/ 5273 w 10000"/>
                  <a:gd name="connsiteY6" fmla="*/ 1538 h 10000"/>
                  <a:gd name="connsiteX7" fmla="*/ 5455 w 10000"/>
                  <a:gd name="connsiteY7" fmla="*/ 1538 h 10000"/>
                  <a:gd name="connsiteX8" fmla="*/ 5455 w 10000"/>
                  <a:gd name="connsiteY8" fmla="*/ 1538 h 10000"/>
                  <a:gd name="connsiteX9" fmla="*/ 5455 w 10000"/>
                  <a:gd name="connsiteY9" fmla="*/ 1538 h 10000"/>
                  <a:gd name="connsiteX10" fmla="*/ 5818 w 10000"/>
                  <a:gd name="connsiteY10" fmla="*/ 1538 h 10000"/>
                  <a:gd name="connsiteX11" fmla="*/ 5818 w 10000"/>
                  <a:gd name="connsiteY11" fmla="*/ 1538 h 10000"/>
                  <a:gd name="connsiteX12" fmla="*/ 5818 w 10000"/>
                  <a:gd name="connsiteY12" fmla="*/ 1538 h 10000"/>
                  <a:gd name="connsiteX13" fmla="*/ 5818 w 10000"/>
                  <a:gd name="connsiteY13" fmla="*/ 1538 h 10000"/>
                  <a:gd name="connsiteX14" fmla="*/ 5818 w 10000"/>
                  <a:gd name="connsiteY14" fmla="*/ 1538 h 10000"/>
                  <a:gd name="connsiteX15" fmla="*/ 6000 w 10000"/>
                  <a:gd name="connsiteY15" fmla="*/ 1538 h 10000"/>
                  <a:gd name="connsiteX16" fmla="*/ 6000 w 10000"/>
                  <a:gd name="connsiteY16" fmla="*/ 1538 h 10000"/>
                  <a:gd name="connsiteX17" fmla="*/ 6909 w 10000"/>
                  <a:gd name="connsiteY17" fmla="*/ 3077 h 10000"/>
                  <a:gd name="connsiteX18" fmla="*/ 7818 w 10000"/>
                  <a:gd name="connsiteY18" fmla="*/ 3846 h 10000"/>
                  <a:gd name="connsiteX19" fmla="*/ 8545 w 10000"/>
                  <a:gd name="connsiteY19" fmla="*/ 4615 h 10000"/>
                  <a:gd name="connsiteX20" fmla="*/ 9636 w 10000"/>
                  <a:gd name="connsiteY20" fmla="*/ 5385 h 10000"/>
                  <a:gd name="connsiteX21" fmla="*/ 10000 w 10000"/>
                  <a:gd name="connsiteY21" fmla="*/ 6154 h 10000"/>
                  <a:gd name="connsiteX22" fmla="*/ 9818 w 10000"/>
                  <a:gd name="connsiteY22" fmla="*/ 10000 h 10000"/>
                  <a:gd name="connsiteX23" fmla="*/ 9273 w 10000"/>
                  <a:gd name="connsiteY23" fmla="*/ 9231 h 10000"/>
                  <a:gd name="connsiteX24" fmla="*/ 5818 w 10000"/>
                  <a:gd name="connsiteY24" fmla="*/ 6923 h 10000"/>
                  <a:gd name="connsiteX25" fmla="*/ 5636 w 10000"/>
                  <a:gd name="connsiteY25" fmla="*/ 6154 h 10000"/>
                  <a:gd name="connsiteX26" fmla="*/ 5636 w 10000"/>
                  <a:gd name="connsiteY26" fmla="*/ 6154 h 10000"/>
                  <a:gd name="connsiteX27" fmla="*/ 5636 w 10000"/>
                  <a:gd name="connsiteY27" fmla="*/ 6154 h 10000"/>
                  <a:gd name="connsiteX28" fmla="*/ 5636 w 10000"/>
                  <a:gd name="connsiteY28" fmla="*/ 6154 h 10000"/>
                  <a:gd name="connsiteX29" fmla="*/ 5636 w 10000"/>
                  <a:gd name="connsiteY29" fmla="*/ 6154 h 10000"/>
                  <a:gd name="connsiteX30" fmla="*/ 5636 w 10000"/>
                  <a:gd name="connsiteY30" fmla="*/ 6154 h 10000"/>
                  <a:gd name="connsiteX31" fmla="*/ 5636 w 10000"/>
                  <a:gd name="connsiteY31" fmla="*/ 6154 h 10000"/>
                  <a:gd name="connsiteX32" fmla="*/ 5273 w 10000"/>
                  <a:gd name="connsiteY32" fmla="*/ 6154 h 10000"/>
                  <a:gd name="connsiteX33" fmla="*/ 5273 w 10000"/>
                  <a:gd name="connsiteY33" fmla="*/ 6154 h 10000"/>
                  <a:gd name="connsiteX34" fmla="*/ 5273 w 10000"/>
                  <a:gd name="connsiteY34" fmla="*/ 6154 h 10000"/>
                  <a:gd name="connsiteX35" fmla="*/ 5273 w 10000"/>
                  <a:gd name="connsiteY35" fmla="*/ 6154 h 10000"/>
                  <a:gd name="connsiteX36" fmla="*/ 5273 w 10000"/>
                  <a:gd name="connsiteY36" fmla="*/ 6154 h 10000"/>
                  <a:gd name="connsiteX37" fmla="*/ 5273 w 10000"/>
                  <a:gd name="connsiteY37" fmla="*/ 6154 h 10000"/>
                  <a:gd name="connsiteX38" fmla="*/ 5273 w 10000"/>
                  <a:gd name="connsiteY38" fmla="*/ 6154 h 10000"/>
                  <a:gd name="connsiteX39" fmla="*/ 5091 w 10000"/>
                  <a:gd name="connsiteY39" fmla="*/ 6154 h 10000"/>
                  <a:gd name="connsiteX40" fmla="*/ 4909 w 10000"/>
                  <a:gd name="connsiteY40" fmla="*/ 6154 h 10000"/>
                  <a:gd name="connsiteX41" fmla="*/ 3091 w 10000"/>
                  <a:gd name="connsiteY41" fmla="*/ 6154 h 10000"/>
                  <a:gd name="connsiteX42" fmla="*/ 1455 w 10000"/>
                  <a:gd name="connsiteY42" fmla="*/ 5385 h 10000"/>
                  <a:gd name="connsiteX43" fmla="*/ 0 w 10000"/>
                  <a:gd name="connsiteY43" fmla="*/ 5385 h 10000"/>
                  <a:gd name="connsiteX44" fmla="*/ 0 w 10000"/>
                  <a:gd name="connsiteY44" fmla="*/ 0 h 10000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636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273 w 10000"/>
                  <a:gd name="connsiteY37" fmla="*/ 6154 h 10004"/>
                  <a:gd name="connsiteX38" fmla="*/ 5091 w 10000"/>
                  <a:gd name="connsiteY38" fmla="*/ 6154 h 10004"/>
                  <a:gd name="connsiteX39" fmla="*/ 4909 w 10000"/>
                  <a:gd name="connsiteY39" fmla="*/ 6154 h 10004"/>
                  <a:gd name="connsiteX40" fmla="*/ 3091 w 10000"/>
                  <a:gd name="connsiteY40" fmla="*/ 6154 h 10004"/>
                  <a:gd name="connsiteX41" fmla="*/ 1455 w 10000"/>
                  <a:gd name="connsiteY41" fmla="*/ 5385 h 10004"/>
                  <a:gd name="connsiteX42" fmla="*/ 0 w 10000"/>
                  <a:gd name="connsiteY42" fmla="*/ 5385 h 10004"/>
                  <a:gd name="connsiteX43" fmla="*/ 0 w 10000"/>
                  <a:gd name="connsiteY4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636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273 w 10000"/>
                  <a:gd name="connsiteY36" fmla="*/ 6154 h 10004"/>
                  <a:gd name="connsiteX37" fmla="*/ 5091 w 10000"/>
                  <a:gd name="connsiteY37" fmla="*/ 6154 h 10004"/>
                  <a:gd name="connsiteX38" fmla="*/ 4909 w 10000"/>
                  <a:gd name="connsiteY38" fmla="*/ 6154 h 10004"/>
                  <a:gd name="connsiteX39" fmla="*/ 3091 w 10000"/>
                  <a:gd name="connsiteY39" fmla="*/ 6154 h 10004"/>
                  <a:gd name="connsiteX40" fmla="*/ 1455 w 10000"/>
                  <a:gd name="connsiteY40" fmla="*/ 5385 h 10004"/>
                  <a:gd name="connsiteX41" fmla="*/ 0 w 10000"/>
                  <a:gd name="connsiteY41" fmla="*/ 5385 h 10004"/>
                  <a:gd name="connsiteX42" fmla="*/ 0 w 10000"/>
                  <a:gd name="connsiteY4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636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273 w 10000"/>
                  <a:gd name="connsiteY35" fmla="*/ 6154 h 10004"/>
                  <a:gd name="connsiteX36" fmla="*/ 5091 w 10000"/>
                  <a:gd name="connsiteY36" fmla="*/ 6154 h 10004"/>
                  <a:gd name="connsiteX37" fmla="*/ 4909 w 10000"/>
                  <a:gd name="connsiteY37" fmla="*/ 6154 h 10004"/>
                  <a:gd name="connsiteX38" fmla="*/ 3091 w 10000"/>
                  <a:gd name="connsiteY38" fmla="*/ 6154 h 10004"/>
                  <a:gd name="connsiteX39" fmla="*/ 1455 w 10000"/>
                  <a:gd name="connsiteY39" fmla="*/ 5385 h 10004"/>
                  <a:gd name="connsiteX40" fmla="*/ 0 w 10000"/>
                  <a:gd name="connsiteY40" fmla="*/ 5385 h 10004"/>
                  <a:gd name="connsiteX41" fmla="*/ 0 w 10000"/>
                  <a:gd name="connsiteY4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636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273 w 10000"/>
                  <a:gd name="connsiteY34" fmla="*/ 6154 h 10004"/>
                  <a:gd name="connsiteX35" fmla="*/ 5091 w 10000"/>
                  <a:gd name="connsiteY35" fmla="*/ 6154 h 10004"/>
                  <a:gd name="connsiteX36" fmla="*/ 4909 w 10000"/>
                  <a:gd name="connsiteY36" fmla="*/ 6154 h 10004"/>
                  <a:gd name="connsiteX37" fmla="*/ 3091 w 10000"/>
                  <a:gd name="connsiteY37" fmla="*/ 6154 h 10004"/>
                  <a:gd name="connsiteX38" fmla="*/ 1455 w 10000"/>
                  <a:gd name="connsiteY38" fmla="*/ 5385 h 10004"/>
                  <a:gd name="connsiteX39" fmla="*/ 0 w 10000"/>
                  <a:gd name="connsiteY39" fmla="*/ 5385 h 10004"/>
                  <a:gd name="connsiteX40" fmla="*/ 0 w 10000"/>
                  <a:gd name="connsiteY40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636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273 w 10000"/>
                  <a:gd name="connsiteY33" fmla="*/ 6154 h 10004"/>
                  <a:gd name="connsiteX34" fmla="*/ 5091 w 10000"/>
                  <a:gd name="connsiteY34" fmla="*/ 6154 h 10004"/>
                  <a:gd name="connsiteX35" fmla="*/ 4909 w 10000"/>
                  <a:gd name="connsiteY35" fmla="*/ 6154 h 10004"/>
                  <a:gd name="connsiteX36" fmla="*/ 3091 w 10000"/>
                  <a:gd name="connsiteY36" fmla="*/ 6154 h 10004"/>
                  <a:gd name="connsiteX37" fmla="*/ 1455 w 10000"/>
                  <a:gd name="connsiteY37" fmla="*/ 5385 h 10004"/>
                  <a:gd name="connsiteX38" fmla="*/ 0 w 10000"/>
                  <a:gd name="connsiteY38" fmla="*/ 5385 h 10004"/>
                  <a:gd name="connsiteX39" fmla="*/ 0 w 10000"/>
                  <a:gd name="connsiteY39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4909 w 10000"/>
                  <a:gd name="connsiteY34" fmla="*/ 6154 h 10004"/>
                  <a:gd name="connsiteX35" fmla="*/ 3091 w 10000"/>
                  <a:gd name="connsiteY35" fmla="*/ 6154 h 10004"/>
                  <a:gd name="connsiteX36" fmla="*/ 1455 w 10000"/>
                  <a:gd name="connsiteY36" fmla="*/ 5385 h 10004"/>
                  <a:gd name="connsiteX37" fmla="*/ 0 w 10000"/>
                  <a:gd name="connsiteY37" fmla="*/ 5385 h 10004"/>
                  <a:gd name="connsiteX38" fmla="*/ 0 w 10000"/>
                  <a:gd name="connsiteY38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5091 w 10000"/>
                  <a:gd name="connsiteY33" fmla="*/ 6154 h 10004"/>
                  <a:gd name="connsiteX34" fmla="*/ 3091 w 10000"/>
                  <a:gd name="connsiteY34" fmla="*/ 6154 h 10004"/>
                  <a:gd name="connsiteX35" fmla="*/ 1455 w 10000"/>
                  <a:gd name="connsiteY35" fmla="*/ 5385 h 10004"/>
                  <a:gd name="connsiteX36" fmla="*/ 0 w 10000"/>
                  <a:gd name="connsiteY36" fmla="*/ 5385 h 10004"/>
                  <a:gd name="connsiteX37" fmla="*/ 0 w 10000"/>
                  <a:gd name="connsiteY37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7818 w 10000"/>
                  <a:gd name="connsiteY18" fmla="*/ 3846 h 10004"/>
                  <a:gd name="connsiteX19" fmla="*/ 8545 w 10000"/>
                  <a:gd name="connsiteY19" fmla="*/ 4615 h 10004"/>
                  <a:gd name="connsiteX20" fmla="*/ 9636 w 10000"/>
                  <a:gd name="connsiteY20" fmla="*/ 5385 h 10004"/>
                  <a:gd name="connsiteX21" fmla="*/ 10000 w 10000"/>
                  <a:gd name="connsiteY21" fmla="*/ 6154 h 10004"/>
                  <a:gd name="connsiteX22" fmla="*/ 9818 w 10000"/>
                  <a:gd name="connsiteY22" fmla="*/ 10000 h 10004"/>
                  <a:gd name="connsiteX23" fmla="*/ 5818 w 10000"/>
                  <a:gd name="connsiteY23" fmla="*/ 6923 h 10004"/>
                  <a:gd name="connsiteX24" fmla="*/ 5636 w 10000"/>
                  <a:gd name="connsiteY24" fmla="*/ 6154 h 10004"/>
                  <a:gd name="connsiteX25" fmla="*/ 5636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5273 w 10000"/>
                  <a:gd name="connsiteY32" fmla="*/ 6154 h 10004"/>
                  <a:gd name="connsiteX33" fmla="*/ 3091 w 10000"/>
                  <a:gd name="connsiteY33" fmla="*/ 6154 h 10004"/>
                  <a:gd name="connsiteX34" fmla="*/ 1455 w 10000"/>
                  <a:gd name="connsiteY34" fmla="*/ 5385 h 10004"/>
                  <a:gd name="connsiteX35" fmla="*/ 0 w 10000"/>
                  <a:gd name="connsiteY35" fmla="*/ 5385 h 10004"/>
                  <a:gd name="connsiteX36" fmla="*/ 0 w 10000"/>
                  <a:gd name="connsiteY36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8545 w 10000"/>
                  <a:gd name="connsiteY18" fmla="*/ 4615 h 10004"/>
                  <a:gd name="connsiteX19" fmla="*/ 9636 w 10000"/>
                  <a:gd name="connsiteY19" fmla="*/ 5385 h 10004"/>
                  <a:gd name="connsiteX20" fmla="*/ 10000 w 10000"/>
                  <a:gd name="connsiteY20" fmla="*/ 6154 h 10004"/>
                  <a:gd name="connsiteX21" fmla="*/ 9818 w 10000"/>
                  <a:gd name="connsiteY21" fmla="*/ 10000 h 10004"/>
                  <a:gd name="connsiteX22" fmla="*/ 5818 w 10000"/>
                  <a:gd name="connsiteY22" fmla="*/ 6923 h 10004"/>
                  <a:gd name="connsiteX23" fmla="*/ 5636 w 10000"/>
                  <a:gd name="connsiteY23" fmla="*/ 6154 h 10004"/>
                  <a:gd name="connsiteX24" fmla="*/ 5636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5273 w 10000"/>
                  <a:gd name="connsiteY31" fmla="*/ 6154 h 10004"/>
                  <a:gd name="connsiteX32" fmla="*/ 3091 w 10000"/>
                  <a:gd name="connsiteY32" fmla="*/ 6154 h 10004"/>
                  <a:gd name="connsiteX33" fmla="*/ 1455 w 10000"/>
                  <a:gd name="connsiteY33" fmla="*/ 5385 h 10004"/>
                  <a:gd name="connsiteX34" fmla="*/ 0 w 10000"/>
                  <a:gd name="connsiteY34" fmla="*/ 5385 h 10004"/>
                  <a:gd name="connsiteX35" fmla="*/ 0 w 10000"/>
                  <a:gd name="connsiteY35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455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5818 w 10000"/>
                  <a:gd name="connsiteY14" fmla="*/ 1538 h 10004"/>
                  <a:gd name="connsiteX15" fmla="*/ 6000 w 10000"/>
                  <a:gd name="connsiteY15" fmla="*/ 1538 h 10004"/>
                  <a:gd name="connsiteX16" fmla="*/ 6000 w 10000"/>
                  <a:gd name="connsiteY16" fmla="*/ 1538 h 10004"/>
                  <a:gd name="connsiteX17" fmla="*/ 6909 w 10000"/>
                  <a:gd name="connsiteY17" fmla="*/ 3077 h 10004"/>
                  <a:gd name="connsiteX18" fmla="*/ 9636 w 10000"/>
                  <a:gd name="connsiteY18" fmla="*/ 5385 h 10004"/>
                  <a:gd name="connsiteX19" fmla="*/ 10000 w 10000"/>
                  <a:gd name="connsiteY19" fmla="*/ 6154 h 10004"/>
                  <a:gd name="connsiteX20" fmla="*/ 9818 w 10000"/>
                  <a:gd name="connsiteY20" fmla="*/ 10000 h 10004"/>
                  <a:gd name="connsiteX21" fmla="*/ 5818 w 10000"/>
                  <a:gd name="connsiteY21" fmla="*/ 6923 h 10004"/>
                  <a:gd name="connsiteX22" fmla="*/ 5636 w 10000"/>
                  <a:gd name="connsiteY22" fmla="*/ 6154 h 10004"/>
                  <a:gd name="connsiteX23" fmla="*/ 5636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5273 w 10000"/>
                  <a:gd name="connsiteY30" fmla="*/ 6154 h 10004"/>
                  <a:gd name="connsiteX31" fmla="*/ 3091 w 10000"/>
                  <a:gd name="connsiteY31" fmla="*/ 6154 h 10004"/>
                  <a:gd name="connsiteX32" fmla="*/ 1455 w 10000"/>
                  <a:gd name="connsiteY32" fmla="*/ 5385 h 10004"/>
                  <a:gd name="connsiteX33" fmla="*/ 0 w 10000"/>
                  <a:gd name="connsiteY33" fmla="*/ 5385 h 10004"/>
                  <a:gd name="connsiteX34" fmla="*/ 0 w 10000"/>
                  <a:gd name="connsiteY34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455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5818 w 10000"/>
                  <a:gd name="connsiteY13" fmla="*/ 1538 h 10004"/>
                  <a:gd name="connsiteX14" fmla="*/ 6000 w 10000"/>
                  <a:gd name="connsiteY14" fmla="*/ 1538 h 10004"/>
                  <a:gd name="connsiteX15" fmla="*/ 6000 w 10000"/>
                  <a:gd name="connsiteY15" fmla="*/ 1538 h 10004"/>
                  <a:gd name="connsiteX16" fmla="*/ 6909 w 10000"/>
                  <a:gd name="connsiteY16" fmla="*/ 3077 h 10004"/>
                  <a:gd name="connsiteX17" fmla="*/ 9636 w 10000"/>
                  <a:gd name="connsiteY17" fmla="*/ 5385 h 10004"/>
                  <a:gd name="connsiteX18" fmla="*/ 10000 w 10000"/>
                  <a:gd name="connsiteY18" fmla="*/ 6154 h 10004"/>
                  <a:gd name="connsiteX19" fmla="*/ 9818 w 10000"/>
                  <a:gd name="connsiteY19" fmla="*/ 10000 h 10004"/>
                  <a:gd name="connsiteX20" fmla="*/ 5818 w 10000"/>
                  <a:gd name="connsiteY20" fmla="*/ 6923 h 10004"/>
                  <a:gd name="connsiteX21" fmla="*/ 5636 w 10000"/>
                  <a:gd name="connsiteY21" fmla="*/ 6154 h 10004"/>
                  <a:gd name="connsiteX22" fmla="*/ 5636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5273 w 10000"/>
                  <a:gd name="connsiteY29" fmla="*/ 6154 h 10004"/>
                  <a:gd name="connsiteX30" fmla="*/ 3091 w 10000"/>
                  <a:gd name="connsiteY30" fmla="*/ 6154 h 10004"/>
                  <a:gd name="connsiteX31" fmla="*/ 1455 w 10000"/>
                  <a:gd name="connsiteY31" fmla="*/ 5385 h 10004"/>
                  <a:gd name="connsiteX32" fmla="*/ 0 w 10000"/>
                  <a:gd name="connsiteY32" fmla="*/ 5385 h 10004"/>
                  <a:gd name="connsiteX33" fmla="*/ 0 w 10000"/>
                  <a:gd name="connsiteY33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455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5818 w 10000"/>
                  <a:gd name="connsiteY12" fmla="*/ 1538 h 10004"/>
                  <a:gd name="connsiteX13" fmla="*/ 6000 w 10000"/>
                  <a:gd name="connsiteY13" fmla="*/ 1538 h 10004"/>
                  <a:gd name="connsiteX14" fmla="*/ 6000 w 10000"/>
                  <a:gd name="connsiteY14" fmla="*/ 1538 h 10004"/>
                  <a:gd name="connsiteX15" fmla="*/ 6909 w 10000"/>
                  <a:gd name="connsiteY15" fmla="*/ 3077 h 10004"/>
                  <a:gd name="connsiteX16" fmla="*/ 9636 w 10000"/>
                  <a:gd name="connsiteY16" fmla="*/ 5385 h 10004"/>
                  <a:gd name="connsiteX17" fmla="*/ 10000 w 10000"/>
                  <a:gd name="connsiteY17" fmla="*/ 6154 h 10004"/>
                  <a:gd name="connsiteX18" fmla="*/ 9818 w 10000"/>
                  <a:gd name="connsiteY18" fmla="*/ 10000 h 10004"/>
                  <a:gd name="connsiteX19" fmla="*/ 5818 w 10000"/>
                  <a:gd name="connsiteY19" fmla="*/ 6923 h 10004"/>
                  <a:gd name="connsiteX20" fmla="*/ 5636 w 10000"/>
                  <a:gd name="connsiteY20" fmla="*/ 6154 h 10004"/>
                  <a:gd name="connsiteX21" fmla="*/ 5636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5273 w 10000"/>
                  <a:gd name="connsiteY28" fmla="*/ 6154 h 10004"/>
                  <a:gd name="connsiteX29" fmla="*/ 3091 w 10000"/>
                  <a:gd name="connsiteY29" fmla="*/ 6154 h 10004"/>
                  <a:gd name="connsiteX30" fmla="*/ 1455 w 10000"/>
                  <a:gd name="connsiteY30" fmla="*/ 5385 h 10004"/>
                  <a:gd name="connsiteX31" fmla="*/ 0 w 10000"/>
                  <a:gd name="connsiteY31" fmla="*/ 5385 h 10004"/>
                  <a:gd name="connsiteX32" fmla="*/ 0 w 10000"/>
                  <a:gd name="connsiteY32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273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5818 w 10000"/>
                  <a:gd name="connsiteY11" fmla="*/ 1538 h 10004"/>
                  <a:gd name="connsiteX12" fmla="*/ 6000 w 10000"/>
                  <a:gd name="connsiteY12" fmla="*/ 1538 h 10004"/>
                  <a:gd name="connsiteX13" fmla="*/ 6000 w 10000"/>
                  <a:gd name="connsiteY13" fmla="*/ 1538 h 10004"/>
                  <a:gd name="connsiteX14" fmla="*/ 6909 w 10000"/>
                  <a:gd name="connsiteY14" fmla="*/ 3077 h 10004"/>
                  <a:gd name="connsiteX15" fmla="*/ 9636 w 10000"/>
                  <a:gd name="connsiteY15" fmla="*/ 5385 h 10004"/>
                  <a:gd name="connsiteX16" fmla="*/ 10000 w 10000"/>
                  <a:gd name="connsiteY16" fmla="*/ 6154 h 10004"/>
                  <a:gd name="connsiteX17" fmla="*/ 9818 w 10000"/>
                  <a:gd name="connsiteY17" fmla="*/ 10000 h 10004"/>
                  <a:gd name="connsiteX18" fmla="*/ 5818 w 10000"/>
                  <a:gd name="connsiteY18" fmla="*/ 6923 h 10004"/>
                  <a:gd name="connsiteX19" fmla="*/ 5636 w 10000"/>
                  <a:gd name="connsiteY19" fmla="*/ 6154 h 10004"/>
                  <a:gd name="connsiteX20" fmla="*/ 5636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5273 w 10000"/>
                  <a:gd name="connsiteY27" fmla="*/ 6154 h 10004"/>
                  <a:gd name="connsiteX28" fmla="*/ 3091 w 10000"/>
                  <a:gd name="connsiteY28" fmla="*/ 6154 h 10004"/>
                  <a:gd name="connsiteX29" fmla="*/ 1455 w 10000"/>
                  <a:gd name="connsiteY29" fmla="*/ 5385 h 10004"/>
                  <a:gd name="connsiteX30" fmla="*/ 0 w 10000"/>
                  <a:gd name="connsiteY30" fmla="*/ 5385 h 10004"/>
                  <a:gd name="connsiteX31" fmla="*/ 0 w 10000"/>
                  <a:gd name="connsiteY31" fmla="*/ 0 h 10004"/>
                  <a:gd name="connsiteX0" fmla="*/ 0 w 10000"/>
                  <a:gd name="connsiteY0" fmla="*/ 0 h 10004"/>
                  <a:gd name="connsiteX1" fmla="*/ 1636 w 10000"/>
                  <a:gd name="connsiteY1" fmla="*/ 0 h 10004"/>
                  <a:gd name="connsiteX2" fmla="*/ 3091 w 10000"/>
                  <a:gd name="connsiteY2" fmla="*/ 769 h 10004"/>
                  <a:gd name="connsiteX3" fmla="*/ 5091 w 10000"/>
                  <a:gd name="connsiteY3" fmla="*/ 1538 h 10004"/>
                  <a:gd name="connsiteX4" fmla="*/ 5273 w 10000"/>
                  <a:gd name="connsiteY4" fmla="*/ 1538 h 10004"/>
                  <a:gd name="connsiteX5" fmla="*/ 5273 w 10000"/>
                  <a:gd name="connsiteY5" fmla="*/ 1538 h 10004"/>
                  <a:gd name="connsiteX6" fmla="*/ 5818 w 10000"/>
                  <a:gd name="connsiteY6" fmla="*/ 1538 h 10004"/>
                  <a:gd name="connsiteX7" fmla="*/ 5818 w 10000"/>
                  <a:gd name="connsiteY7" fmla="*/ 1538 h 10004"/>
                  <a:gd name="connsiteX8" fmla="*/ 5818 w 10000"/>
                  <a:gd name="connsiteY8" fmla="*/ 1538 h 10004"/>
                  <a:gd name="connsiteX9" fmla="*/ 5818 w 10000"/>
                  <a:gd name="connsiteY9" fmla="*/ 1538 h 10004"/>
                  <a:gd name="connsiteX10" fmla="*/ 5818 w 10000"/>
                  <a:gd name="connsiteY10" fmla="*/ 1538 h 10004"/>
                  <a:gd name="connsiteX11" fmla="*/ 6000 w 10000"/>
                  <a:gd name="connsiteY11" fmla="*/ 1538 h 10004"/>
                  <a:gd name="connsiteX12" fmla="*/ 6000 w 10000"/>
                  <a:gd name="connsiteY12" fmla="*/ 1538 h 10004"/>
                  <a:gd name="connsiteX13" fmla="*/ 6909 w 10000"/>
                  <a:gd name="connsiteY13" fmla="*/ 3077 h 10004"/>
                  <a:gd name="connsiteX14" fmla="*/ 9636 w 10000"/>
                  <a:gd name="connsiteY14" fmla="*/ 5385 h 10004"/>
                  <a:gd name="connsiteX15" fmla="*/ 10000 w 10000"/>
                  <a:gd name="connsiteY15" fmla="*/ 6154 h 10004"/>
                  <a:gd name="connsiteX16" fmla="*/ 9818 w 10000"/>
                  <a:gd name="connsiteY16" fmla="*/ 10000 h 10004"/>
                  <a:gd name="connsiteX17" fmla="*/ 5818 w 10000"/>
                  <a:gd name="connsiteY17" fmla="*/ 6923 h 10004"/>
                  <a:gd name="connsiteX18" fmla="*/ 5636 w 10000"/>
                  <a:gd name="connsiteY18" fmla="*/ 6154 h 10004"/>
                  <a:gd name="connsiteX19" fmla="*/ 5636 w 10000"/>
                  <a:gd name="connsiteY19" fmla="*/ 6154 h 10004"/>
                  <a:gd name="connsiteX20" fmla="*/ 5273 w 10000"/>
                  <a:gd name="connsiteY20" fmla="*/ 6154 h 10004"/>
                  <a:gd name="connsiteX21" fmla="*/ 5273 w 10000"/>
                  <a:gd name="connsiteY21" fmla="*/ 6154 h 10004"/>
                  <a:gd name="connsiteX22" fmla="*/ 5273 w 10000"/>
                  <a:gd name="connsiteY22" fmla="*/ 6154 h 10004"/>
                  <a:gd name="connsiteX23" fmla="*/ 5273 w 10000"/>
                  <a:gd name="connsiteY23" fmla="*/ 6154 h 10004"/>
                  <a:gd name="connsiteX24" fmla="*/ 5273 w 10000"/>
                  <a:gd name="connsiteY24" fmla="*/ 6154 h 10004"/>
                  <a:gd name="connsiteX25" fmla="*/ 5273 w 10000"/>
                  <a:gd name="connsiteY25" fmla="*/ 6154 h 10004"/>
                  <a:gd name="connsiteX26" fmla="*/ 5273 w 10000"/>
                  <a:gd name="connsiteY26" fmla="*/ 6154 h 10004"/>
                  <a:gd name="connsiteX27" fmla="*/ 3091 w 10000"/>
                  <a:gd name="connsiteY27" fmla="*/ 6154 h 10004"/>
                  <a:gd name="connsiteX28" fmla="*/ 1455 w 10000"/>
                  <a:gd name="connsiteY28" fmla="*/ 5385 h 10004"/>
                  <a:gd name="connsiteX29" fmla="*/ 0 w 10000"/>
                  <a:gd name="connsiteY29" fmla="*/ 5385 h 10004"/>
                  <a:gd name="connsiteX30" fmla="*/ 0 w 10000"/>
                  <a:gd name="connsiteY30" fmla="*/ 0 h 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0" h="10004">
                    <a:moveTo>
                      <a:pt x="0" y="0"/>
                    </a:moveTo>
                    <a:lnTo>
                      <a:pt x="1636" y="0"/>
                    </a:lnTo>
                    <a:cubicBezTo>
                      <a:pt x="2000" y="769"/>
                      <a:pt x="2545" y="769"/>
                      <a:pt x="3091" y="769"/>
                    </a:cubicBezTo>
                    <a:cubicBezTo>
                      <a:pt x="3818" y="769"/>
                      <a:pt x="4364" y="769"/>
                      <a:pt x="5091" y="1538"/>
                    </a:cubicBezTo>
                    <a:lnTo>
                      <a:pt x="5273" y="1538"/>
                    </a:lnTo>
                    <a:lnTo>
                      <a:pt x="5273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5818" y="1538"/>
                    </a:lnTo>
                    <a:lnTo>
                      <a:pt x="6000" y="1538"/>
                    </a:lnTo>
                    <a:lnTo>
                      <a:pt x="6000" y="1538"/>
                    </a:lnTo>
                    <a:cubicBezTo>
                      <a:pt x="6364" y="2308"/>
                      <a:pt x="6545" y="2308"/>
                      <a:pt x="6909" y="3077"/>
                    </a:cubicBezTo>
                    <a:cubicBezTo>
                      <a:pt x="7515" y="3718"/>
                      <a:pt x="9121" y="4872"/>
                      <a:pt x="9636" y="5385"/>
                    </a:cubicBezTo>
                    <a:cubicBezTo>
                      <a:pt x="9818" y="6154"/>
                      <a:pt x="10000" y="6154"/>
                      <a:pt x="10000" y="6154"/>
                    </a:cubicBezTo>
                    <a:cubicBezTo>
                      <a:pt x="9939" y="7436"/>
                      <a:pt x="9879" y="8718"/>
                      <a:pt x="9818" y="10000"/>
                    </a:cubicBezTo>
                    <a:cubicBezTo>
                      <a:pt x="9121" y="10128"/>
                      <a:pt x="6515" y="7564"/>
                      <a:pt x="5818" y="6923"/>
                    </a:cubicBezTo>
                    <a:cubicBezTo>
                      <a:pt x="5757" y="6667"/>
                      <a:pt x="5697" y="6410"/>
                      <a:pt x="5636" y="6154"/>
                    </a:cubicBezTo>
                    <a:lnTo>
                      <a:pt x="5636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5273" y="6154"/>
                    </a:lnTo>
                    <a:lnTo>
                      <a:pt x="3091" y="6154"/>
                    </a:lnTo>
                    <a:cubicBezTo>
                      <a:pt x="2545" y="6154"/>
                      <a:pt x="2000" y="5385"/>
                      <a:pt x="1455" y="5385"/>
                    </a:cubicBezTo>
                    <a:lnTo>
                      <a:pt x="0" y="5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3" name="Freeform 513">
                <a:extLst>
                  <a:ext uri="{FF2B5EF4-FFF2-40B4-BE49-F238E27FC236}">
                    <a16:creationId xmlns:a16="http://schemas.microsoft.com/office/drawing/2014/main" id="{FF151D8D-D360-4A4E-B298-2DC527877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015" y="465972"/>
                <a:ext cx="888834" cy="57719"/>
              </a:xfrm>
              <a:custGeom>
                <a:avLst/>
                <a:gdLst>
                  <a:gd name="T0" fmla="*/ 0 w 43"/>
                  <a:gd name="T1" fmla="*/ 1 h 3"/>
                  <a:gd name="T2" fmla="*/ 1 w 43"/>
                  <a:gd name="T3" fmla="*/ 0 h 3"/>
                  <a:gd name="T4" fmla="*/ 42 w 43"/>
                  <a:gd name="T5" fmla="*/ 0 h 3"/>
                  <a:gd name="T6" fmla="*/ 43 w 43"/>
                  <a:gd name="T7" fmla="*/ 1 h 3"/>
                  <a:gd name="T8" fmla="*/ 42 w 43"/>
                  <a:gd name="T9" fmla="*/ 3 h 3"/>
                  <a:gd name="T10" fmla="*/ 1 w 43"/>
                  <a:gd name="T11" fmla="*/ 3 h 3"/>
                  <a:gd name="T12" fmla="*/ 0 w 4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1"/>
                      <a:pt x="43" y="1"/>
                    </a:cubicBezTo>
                    <a:cubicBezTo>
                      <a:pt x="43" y="2"/>
                      <a:pt x="43" y="3"/>
                      <a:pt x="4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4" name="Freeform 514">
                <a:extLst>
                  <a:ext uri="{FF2B5EF4-FFF2-40B4-BE49-F238E27FC236}">
                    <a16:creationId xmlns:a16="http://schemas.microsoft.com/office/drawing/2014/main" id="{625DDB48-92FC-4C92-A273-EF40BE6F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842" y="465972"/>
                <a:ext cx="369385" cy="57719"/>
              </a:xfrm>
              <a:custGeom>
                <a:avLst/>
                <a:gdLst>
                  <a:gd name="T0" fmla="*/ 0 w 18"/>
                  <a:gd name="T1" fmla="*/ 1 h 3"/>
                  <a:gd name="T2" fmla="*/ 2 w 18"/>
                  <a:gd name="T3" fmla="*/ 3 h 3"/>
                  <a:gd name="T4" fmla="*/ 17 w 18"/>
                  <a:gd name="T5" fmla="*/ 3 h 3"/>
                  <a:gd name="T6" fmla="*/ 18 w 18"/>
                  <a:gd name="T7" fmla="*/ 1 h 3"/>
                  <a:gd name="T8" fmla="*/ 17 w 18"/>
                  <a:gd name="T9" fmla="*/ 0 h 3"/>
                  <a:gd name="T10" fmla="*/ 2 w 18"/>
                  <a:gd name="T11" fmla="*/ 0 h 3"/>
                  <a:gd name="T12" fmla="*/ 0 w 1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5" name="Freeform 515">
                <a:extLst>
                  <a:ext uri="{FF2B5EF4-FFF2-40B4-BE49-F238E27FC236}">
                    <a16:creationId xmlns:a16="http://schemas.microsoft.com/office/drawing/2014/main" id="{6E75EBFD-84F3-4EB6-9552-6BF5E278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06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6" name="Freeform 516">
                <a:extLst>
                  <a:ext uri="{FF2B5EF4-FFF2-40B4-BE49-F238E27FC236}">
                    <a16:creationId xmlns:a16="http://schemas.microsoft.com/office/drawing/2014/main" id="{734553E7-4EC0-41D8-9CE0-5A5D247FF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93" y="4242"/>
                <a:ext cx="623336" cy="484817"/>
              </a:xfrm>
              <a:custGeom>
                <a:avLst/>
                <a:gdLst>
                  <a:gd name="T0" fmla="*/ 30 w 30"/>
                  <a:gd name="T1" fmla="*/ 1 h 23"/>
                  <a:gd name="T2" fmla="*/ 30 w 30"/>
                  <a:gd name="T3" fmla="*/ 22 h 23"/>
                  <a:gd name="T4" fmla="*/ 29 w 30"/>
                  <a:gd name="T5" fmla="*/ 23 h 23"/>
                  <a:gd name="T6" fmla="*/ 2 w 30"/>
                  <a:gd name="T7" fmla="*/ 23 h 23"/>
                  <a:gd name="T8" fmla="*/ 0 w 30"/>
                  <a:gd name="T9" fmla="*/ 22 h 23"/>
                  <a:gd name="T10" fmla="*/ 0 w 30"/>
                  <a:gd name="T11" fmla="*/ 1 h 23"/>
                  <a:gd name="T12" fmla="*/ 2 w 30"/>
                  <a:gd name="T13" fmla="*/ 0 h 23"/>
                  <a:gd name="T14" fmla="*/ 29 w 30"/>
                  <a:gd name="T15" fmla="*/ 0 h 23"/>
                  <a:gd name="T16" fmla="*/ 30 w 30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30" y="1"/>
                    </a:move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3"/>
                      <a:pt x="0" y="23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7" name="Freeform 517">
                <a:extLst>
                  <a:ext uri="{FF2B5EF4-FFF2-40B4-BE49-F238E27FC236}">
                    <a16:creationId xmlns:a16="http://schemas.microsoft.com/office/drawing/2014/main" id="{AB9451B9-6CD1-4D12-B816-FA6343D2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919" y="212021"/>
                <a:ext cx="196238" cy="69260"/>
              </a:xfrm>
              <a:custGeom>
                <a:avLst/>
                <a:gdLst>
                  <a:gd name="T0" fmla="*/ 0 w 9"/>
                  <a:gd name="T1" fmla="*/ 2 h 3"/>
                  <a:gd name="T2" fmla="*/ 0 w 9"/>
                  <a:gd name="T3" fmla="*/ 2 h 3"/>
                  <a:gd name="T4" fmla="*/ 2 w 9"/>
                  <a:gd name="T5" fmla="*/ 0 h 3"/>
                  <a:gd name="T6" fmla="*/ 7 w 9"/>
                  <a:gd name="T7" fmla="*/ 0 h 3"/>
                  <a:gd name="T8" fmla="*/ 9 w 9"/>
                  <a:gd name="T9" fmla="*/ 2 h 3"/>
                  <a:gd name="T10" fmla="*/ 7 w 9"/>
                  <a:gd name="T11" fmla="*/ 3 h 3"/>
                  <a:gd name="T12" fmla="*/ 2 w 9"/>
                  <a:gd name="T13" fmla="*/ 3 h 3"/>
                  <a:gd name="T14" fmla="*/ 0 w 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2"/>
                      <a:pt x="8" y="3"/>
                      <a:pt x="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8" name="Freeform 518">
                <a:extLst>
                  <a:ext uri="{FF2B5EF4-FFF2-40B4-BE49-F238E27FC236}">
                    <a16:creationId xmlns:a16="http://schemas.microsoft.com/office/drawing/2014/main" id="{CDC35B7E-A19D-4F2B-829B-0C5BDDAE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864" y="-130244"/>
                <a:ext cx="151510" cy="180659"/>
              </a:xfrm>
              <a:custGeom>
                <a:avLst/>
                <a:gdLst>
                  <a:gd name="T0" fmla="*/ 1 w 8"/>
                  <a:gd name="T1" fmla="*/ 5 h 8"/>
                  <a:gd name="T2" fmla="*/ 5 w 8"/>
                  <a:gd name="T3" fmla="*/ 8 h 8"/>
                  <a:gd name="T4" fmla="*/ 7 w 8"/>
                  <a:gd name="T5" fmla="*/ 5 h 8"/>
                  <a:gd name="T6" fmla="*/ 6 w 8"/>
                  <a:gd name="T7" fmla="*/ 1 h 8"/>
                  <a:gd name="T8" fmla="*/ 5 w 8"/>
                  <a:gd name="T9" fmla="*/ 0 h 8"/>
                  <a:gd name="T10" fmla="*/ 2 w 8"/>
                  <a:gd name="T11" fmla="*/ 1 h 8"/>
                  <a:gd name="T12" fmla="*/ 0 w 8"/>
                  <a:gd name="T13" fmla="*/ 5 h 8"/>
                  <a:gd name="T14" fmla="*/ 1 w 8"/>
                  <a:gd name="T15" fmla="*/ 5 h 8"/>
                  <a:gd name="connsiteX0" fmla="*/ 1250 w 8750"/>
                  <a:gd name="connsiteY0" fmla="*/ 6250 h 10000"/>
                  <a:gd name="connsiteX1" fmla="*/ 6250 w 8750"/>
                  <a:gd name="connsiteY1" fmla="*/ 10000 h 10000"/>
                  <a:gd name="connsiteX2" fmla="*/ 8750 w 8750"/>
                  <a:gd name="connsiteY2" fmla="*/ 6250 h 10000"/>
                  <a:gd name="connsiteX3" fmla="*/ 6250 w 8750"/>
                  <a:gd name="connsiteY3" fmla="*/ 0 h 10000"/>
                  <a:gd name="connsiteX4" fmla="*/ 2500 w 8750"/>
                  <a:gd name="connsiteY4" fmla="*/ 1250 h 10000"/>
                  <a:gd name="connsiteX5" fmla="*/ 0 w 8750"/>
                  <a:gd name="connsiteY5" fmla="*/ 6250 h 10000"/>
                  <a:gd name="connsiteX6" fmla="*/ 1250 w 8750"/>
                  <a:gd name="connsiteY6" fmla="*/ 6250 h 10000"/>
                  <a:gd name="connsiteX0" fmla="*/ 1429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5" fmla="*/ 1429 w 10000"/>
                  <a:gd name="connsiteY5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51 w 10051"/>
                  <a:gd name="connsiteY0" fmla="*/ 6250 h 10000"/>
                  <a:gd name="connsiteX1" fmla="*/ 7194 w 10051"/>
                  <a:gd name="connsiteY1" fmla="*/ 10000 h 10000"/>
                  <a:gd name="connsiteX2" fmla="*/ 10051 w 10051"/>
                  <a:gd name="connsiteY2" fmla="*/ 6250 h 10000"/>
                  <a:gd name="connsiteX3" fmla="*/ 7194 w 10051"/>
                  <a:gd name="connsiteY3" fmla="*/ 0 h 10000"/>
                  <a:gd name="connsiteX4" fmla="*/ 51 w 10051"/>
                  <a:gd name="connsiteY4" fmla="*/ 6250 h 10000"/>
                  <a:gd name="connsiteX0" fmla="*/ 0 w 10000"/>
                  <a:gd name="connsiteY0" fmla="*/ 6250 h 10000"/>
                  <a:gd name="connsiteX1" fmla="*/ 7143 w 10000"/>
                  <a:gd name="connsiteY1" fmla="*/ 10000 h 10000"/>
                  <a:gd name="connsiteX2" fmla="*/ 10000 w 10000"/>
                  <a:gd name="connsiteY2" fmla="*/ 6250 h 10000"/>
                  <a:gd name="connsiteX3" fmla="*/ 7143 w 10000"/>
                  <a:gd name="connsiteY3" fmla="*/ 0 h 10000"/>
                  <a:gd name="connsiteX4" fmla="*/ 0 w 10000"/>
                  <a:gd name="connsiteY4" fmla="*/ 6250 h 10000"/>
                  <a:gd name="connsiteX0" fmla="*/ 0 w 10000"/>
                  <a:gd name="connsiteY0" fmla="*/ 7429 h 11179"/>
                  <a:gd name="connsiteX1" fmla="*/ 7143 w 10000"/>
                  <a:gd name="connsiteY1" fmla="*/ 11179 h 11179"/>
                  <a:gd name="connsiteX2" fmla="*/ 10000 w 10000"/>
                  <a:gd name="connsiteY2" fmla="*/ 7429 h 11179"/>
                  <a:gd name="connsiteX3" fmla="*/ 7143 w 10000"/>
                  <a:gd name="connsiteY3" fmla="*/ 0 h 11179"/>
                  <a:gd name="connsiteX4" fmla="*/ 0 w 10000"/>
                  <a:gd name="connsiteY4" fmla="*/ 7429 h 1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179">
                    <a:moveTo>
                      <a:pt x="0" y="7429"/>
                    </a:moveTo>
                    <a:cubicBezTo>
                      <a:pt x="4391" y="9060"/>
                      <a:pt x="4762" y="9929"/>
                      <a:pt x="7143" y="11179"/>
                    </a:cubicBezTo>
                    <a:cubicBezTo>
                      <a:pt x="8571" y="9929"/>
                      <a:pt x="8571" y="7429"/>
                      <a:pt x="10000" y="7429"/>
                    </a:cubicBezTo>
                    <a:cubicBezTo>
                      <a:pt x="10000" y="5762"/>
                      <a:pt x="8334" y="833"/>
                      <a:pt x="7143" y="0"/>
                    </a:cubicBezTo>
                    <a:cubicBezTo>
                      <a:pt x="5476" y="0"/>
                      <a:pt x="638" y="1967"/>
                      <a:pt x="0" y="7429"/>
                    </a:cubicBezTo>
                    <a:close/>
                  </a:path>
                </a:pathLst>
              </a:custGeom>
              <a:solidFill>
                <a:srgbClr val="121F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  <p:sp>
            <p:nvSpPr>
              <p:cNvPr id="979" name="Freeform 519">
                <a:extLst>
                  <a:ext uri="{FF2B5EF4-FFF2-40B4-BE49-F238E27FC236}">
                    <a16:creationId xmlns:a16="http://schemas.microsoft.com/office/drawing/2014/main" id="{33F71420-148F-4913-A648-60FA82ED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27" y="281280"/>
                <a:ext cx="184691" cy="184691"/>
              </a:xfrm>
              <a:custGeom>
                <a:avLst/>
                <a:gdLst>
                  <a:gd name="T0" fmla="*/ 9 w 9"/>
                  <a:gd name="T1" fmla="*/ 3 h 9"/>
                  <a:gd name="T2" fmla="*/ 9 w 9"/>
                  <a:gd name="T3" fmla="*/ 6 h 9"/>
                  <a:gd name="T4" fmla="*/ 3 w 9"/>
                  <a:gd name="T5" fmla="*/ 9 h 9"/>
                  <a:gd name="T6" fmla="*/ 1 w 9"/>
                  <a:gd name="T7" fmla="*/ 7 h 9"/>
                  <a:gd name="T8" fmla="*/ 3 w 9"/>
                  <a:gd name="T9" fmla="*/ 1 h 9"/>
                  <a:gd name="T10" fmla="*/ 9 w 9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cubicBezTo>
                      <a:pt x="9" y="4"/>
                      <a:pt x="9" y="6"/>
                      <a:pt x="9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lose/>
                  </a:path>
                </a:pathLst>
              </a:custGeom>
              <a:solidFill>
                <a:srgbClr val="F99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405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3CD82-9B5B-4403-AB05-52F3699FAF65}"/>
              </a:ext>
            </a:extLst>
          </p:cNvPr>
          <p:cNvGrpSpPr/>
          <p:nvPr/>
        </p:nvGrpSpPr>
        <p:grpSpPr>
          <a:xfrm>
            <a:off x="14880161" y="2161810"/>
            <a:ext cx="555881" cy="553832"/>
            <a:chOff x="6278867" y="-685498"/>
            <a:chExt cx="720168" cy="717511"/>
          </a:xfrm>
        </p:grpSpPr>
        <p:sp>
          <p:nvSpPr>
            <p:cNvPr id="1115" name="자유형: 도형 1114">
              <a:extLst>
                <a:ext uri="{FF2B5EF4-FFF2-40B4-BE49-F238E27FC236}">
                  <a16:creationId xmlns:a16="http://schemas.microsoft.com/office/drawing/2014/main" id="{CF1E9CC3-E55E-4D29-AEAB-E46F62FE1530}"/>
                </a:ext>
              </a:extLst>
            </p:cNvPr>
            <p:cNvSpPr/>
            <p:nvPr/>
          </p:nvSpPr>
          <p:spPr>
            <a:xfrm rot="18900000">
              <a:off x="6278867" y="-685498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16" name="자유형: 도형 1115">
              <a:extLst>
                <a:ext uri="{FF2B5EF4-FFF2-40B4-BE49-F238E27FC236}">
                  <a16:creationId xmlns:a16="http://schemas.microsoft.com/office/drawing/2014/main" id="{D0DA22B4-58D4-455F-B4CB-6C33ADE2535E}"/>
                </a:ext>
              </a:extLst>
            </p:cNvPr>
            <p:cNvSpPr/>
            <p:nvPr/>
          </p:nvSpPr>
          <p:spPr>
            <a:xfrm rot="13500000">
              <a:off x="6616270" y="-350752"/>
              <a:ext cx="332600" cy="432930"/>
            </a:xfrm>
            <a:custGeom>
              <a:avLst/>
              <a:gdLst>
                <a:gd name="connsiteX0" fmla="*/ 41839 w 153873"/>
                <a:gd name="connsiteY0" fmla="*/ 0 h 200289"/>
                <a:gd name="connsiteX1" fmla="*/ 112034 w 153873"/>
                <a:gd name="connsiteY1" fmla="*/ 0 h 200289"/>
                <a:gd name="connsiteX2" fmla="*/ 112034 w 153873"/>
                <a:gd name="connsiteY2" fmla="*/ 37132 h 200289"/>
                <a:gd name="connsiteX3" fmla="*/ 153873 w 153873"/>
                <a:gd name="connsiteY3" fmla="*/ 37132 h 200289"/>
                <a:gd name="connsiteX4" fmla="*/ 153873 w 153873"/>
                <a:gd name="connsiteY4" fmla="*/ 82851 h 200289"/>
                <a:gd name="connsiteX5" fmla="*/ 112034 w 153873"/>
                <a:gd name="connsiteY5" fmla="*/ 82851 h 200289"/>
                <a:gd name="connsiteX6" fmla="*/ 112034 w 153873"/>
                <a:gd name="connsiteY6" fmla="*/ 113393 h 200289"/>
                <a:gd name="connsiteX7" fmla="*/ 153873 w 153873"/>
                <a:gd name="connsiteY7" fmla="*/ 113393 h 200289"/>
                <a:gd name="connsiteX8" fmla="*/ 153873 w 153873"/>
                <a:gd name="connsiteY8" fmla="*/ 159112 h 200289"/>
                <a:gd name="connsiteX9" fmla="*/ 112034 w 153873"/>
                <a:gd name="connsiteY9" fmla="*/ 159112 h 200289"/>
                <a:gd name="connsiteX10" fmla="*/ 112034 w 153873"/>
                <a:gd name="connsiteY10" fmla="*/ 200289 h 200289"/>
                <a:gd name="connsiteX11" fmla="*/ 41839 w 153873"/>
                <a:gd name="connsiteY11" fmla="*/ 200289 h 200289"/>
                <a:gd name="connsiteX12" fmla="*/ 41839 w 153873"/>
                <a:gd name="connsiteY12" fmla="*/ 159112 h 200289"/>
                <a:gd name="connsiteX13" fmla="*/ 0 w 153873"/>
                <a:gd name="connsiteY13" fmla="*/ 159112 h 200289"/>
                <a:gd name="connsiteX14" fmla="*/ 0 w 153873"/>
                <a:gd name="connsiteY14" fmla="*/ 113393 h 200289"/>
                <a:gd name="connsiteX15" fmla="*/ 41839 w 153873"/>
                <a:gd name="connsiteY15" fmla="*/ 113393 h 200289"/>
                <a:gd name="connsiteX16" fmla="*/ 41839 w 153873"/>
                <a:gd name="connsiteY16" fmla="*/ 82851 h 200289"/>
                <a:gd name="connsiteX17" fmla="*/ 0 w 153873"/>
                <a:gd name="connsiteY17" fmla="*/ 82851 h 200289"/>
                <a:gd name="connsiteX18" fmla="*/ 0 w 153873"/>
                <a:gd name="connsiteY18" fmla="*/ 37132 h 200289"/>
                <a:gd name="connsiteX19" fmla="*/ 41839 w 153873"/>
                <a:gd name="connsiteY19" fmla="*/ 37132 h 2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873" h="200289">
                  <a:moveTo>
                    <a:pt x="41839" y="0"/>
                  </a:moveTo>
                  <a:lnTo>
                    <a:pt x="112034" y="0"/>
                  </a:lnTo>
                  <a:lnTo>
                    <a:pt x="112034" y="37132"/>
                  </a:lnTo>
                  <a:lnTo>
                    <a:pt x="153873" y="37132"/>
                  </a:lnTo>
                  <a:lnTo>
                    <a:pt x="153873" y="82851"/>
                  </a:lnTo>
                  <a:lnTo>
                    <a:pt x="112034" y="82851"/>
                  </a:lnTo>
                  <a:lnTo>
                    <a:pt x="112034" y="113393"/>
                  </a:lnTo>
                  <a:lnTo>
                    <a:pt x="153873" y="113393"/>
                  </a:lnTo>
                  <a:lnTo>
                    <a:pt x="153873" y="159112"/>
                  </a:lnTo>
                  <a:lnTo>
                    <a:pt x="112034" y="159112"/>
                  </a:lnTo>
                  <a:lnTo>
                    <a:pt x="112034" y="200289"/>
                  </a:lnTo>
                  <a:lnTo>
                    <a:pt x="41839" y="200289"/>
                  </a:lnTo>
                  <a:lnTo>
                    <a:pt x="41839" y="159112"/>
                  </a:lnTo>
                  <a:lnTo>
                    <a:pt x="0" y="159112"/>
                  </a:lnTo>
                  <a:lnTo>
                    <a:pt x="0" y="113393"/>
                  </a:lnTo>
                  <a:lnTo>
                    <a:pt x="41839" y="113393"/>
                  </a:lnTo>
                  <a:lnTo>
                    <a:pt x="41839" y="82851"/>
                  </a:lnTo>
                  <a:lnTo>
                    <a:pt x="0" y="82851"/>
                  </a:lnTo>
                  <a:lnTo>
                    <a:pt x="0" y="37132"/>
                  </a:lnTo>
                  <a:lnTo>
                    <a:pt x="41839" y="371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2" name="Freeform 522">
              <a:extLst>
                <a:ext uri="{FF2B5EF4-FFF2-40B4-BE49-F238E27FC236}">
                  <a16:creationId xmlns:a16="http://schemas.microsoft.com/office/drawing/2014/main" id="{367C1BF6-A9D1-43E9-8615-362C554E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93" y="-215083"/>
              <a:ext cx="80806" cy="80806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5 h 7"/>
                <a:gd name="T4" fmla="*/ 7 w 7"/>
                <a:gd name="T5" fmla="*/ 7 h 7"/>
                <a:gd name="T6" fmla="*/ 5 w 7"/>
                <a:gd name="T7" fmla="*/ 7 h 7"/>
                <a:gd name="T8" fmla="*/ 0 w 7"/>
                <a:gd name="T9" fmla="*/ 7 h 7"/>
                <a:gd name="T10" fmla="*/ 0 w 7"/>
                <a:gd name="T11" fmla="*/ 5 h 7"/>
                <a:gd name="T12" fmla="*/ 5 w 7"/>
                <a:gd name="T13" fmla="*/ 5 h 7"/>
                <a:gd name="T14" fmla="*/ 5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3" name="Freeform 523">
              <a:extLst>
                <a:ext uri="{FF2B5EF4-FFF2-40B4-BE49-F238E27FC236}">
                  <a16:creationId xmlns:a16="http://schemas.microsoft.com/office/drawing/2014/main" id="{FAC5A473-1932-492C-AD3A-289703F4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034" y="-36514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4" name="Freeform 524">
              <a:extLst>
                <a:ext uri="{FF2B5EF4-FFF2-40B4-BE49-F238E27FC236}">
                  <a16:creationId xmlns:a16="http://schemas.microsoft.com/office/drawing/2014/main" id="{280281C6-1A1D-444B-AFFD-B54437FE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80806" cy="80806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0 h 7"/>
                <a:gd name="T6" fmla="*/ 7 w 7"/>
                <a:gd name="T7" fmla="*/ 4 h 7"/>
                <a:gd name="T8" fmla="*/ 2 w 7"/>
                <a:gd name="T9" fmla="*/ 4 h 7"/>
                <a:gd name="T10" fmla="*/ 2 w 7"/>
                <a:gd name="T11" fmla="*/ 7 h 7"/>
                <a:gd name="T12" fmla="*/ 0 w 7"/>
                <a:gd name="T13" fmla="*/ 7 h 7"/>
                <a:gd name="T14" fmla="*/ 0 w 7"/>
                <a:gd name="T15" fmla="*/ 2 h 7"/>
                <a:gd name="T16" fmla="*/ 0 w 7"/>
                <a:gd name="T17" fmla="*/ 0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5" name="Freeform 525">
              <a:extLst>
                <a:ext uri="{FF2B5EF4-FFF2-40B4-BE49-F238E27FC236}">
                  <a16:creationId xmlns:a16="http://schemas.microsoft.com/office/drawing/2014/main" id="{2877D9CB-AC0D-43F3-B6B3-981C69C4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06" y="-492122"/>
              <a:ext cx="230866" cy="230867"/>
            </a:xfrm>
            <a:custGeom>
              <a:avLst/>
              <a:gdLst>
                <a:gd name="T0" fmla="*/ 2 w 20"/>
                <a:gd name="T1" fmla="*/ 0 h 20"/>
                <a:gd name="T2" fmla="*/ 20 w 20"/>
                <a:gd name="T3" fmla="*/ 18 h 20"/>
                <a:gd name="T4" fmla="*/ 18 w 20"/>
                <a:gd name="T5" fmla="*/ 20 h 20"/>
                <a:gd name="T6" fmla="*/ 0 w 20"/>
                <a:gd name="T7" fmla="*/ 2 h 20"/>
                <a:gd name="T8" fmla="*/ 2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20" y="18"/>
                  </a:lnTo>
                  <a:lnTo>
                    <a:pt x="18" y="2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5E5302D-0CC7-40FF-AAA9-4EC70F9C416C}"/>
              </a:ext>
            </a:extLst>
          </p:cNvPr>
          <p:cNvGrpSpPr/>
          <p:nvPr/>
        </p:nvGrpSpPr>
        <p:grpSpPr>
          <a:xfrm>
            <a:off x="9741782" y="5823506"/>
            <a:ext cx="1178316" cy="1379148"/>
            <a:chOff x="-378123" y="4058386"/>
            <a:chExt cx="1526559" cy="1786747"/>
          </a:xfrm>
        </p:grpSpPr>
        <p:sp>
          <p:nvSpPr>
            <p:cNvPr id="986" name="Freeform 526">
              <a:extLst>
                <a:ext uri="{FF2B5EF4-FFF2-40B4-BE49-F238E27FC236}">
                  <a16:creationId xmlns:a16="http://schemas.microsoft.com/office/drawing/2014/main" id="{33C71B6E-F21B-43C5-A6E5-440DF928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32" y="4598461"/>
              <a:ext cx="484817" cy="588711"/>
            </a:xfrm>
            <a:custGeom>
              <a:avLst/>
              <a:gdLst>
                <a:gd name="T0" fmla="*/ 18 w 23"/>
                <a:gd name="T1" fmla="*/ 2 h 28"/>
                <a:gd name="T2" fmla="*/ 14 w 23"/>
                <a:gd name="T3" fmla="*/ 18 h 28"/>
                <a:gd name="T4" fmla="*/ 0 w 23"/>
                <a:gd name="T5" fmla="*/ 23 h 28"/>
                <a:gd name="T6" fmla="*/ 2 w 23"/>
                <a:gd name="T7" fmla="*/ 28 h 28"/>
                <a:gd name="T8" fmla="*/ 17 w 23"/>
                <a:gd name="T9" fmla="*/ 22 h 28"/>
                <a:gd name="T10" fmla="*/ 18 w 23"/>
                <a:gd name="T11" fmla="*/ 20 h 28"/>
                <a:gd name="T12" fmla="*/ 23 w 23"/>
                <a:gd name="T13" fmla="*/ 3 h 28"/>
                <a:gd name="T14" fmla="*/ 21 w 23"/>
                <a:gd name="T15" fmla="*/ 0 h 28"/>
                <a:gd name="T16" fmla="*/ 21 w 23"/>
                <a:gd name="T17" fmla="*/ 0 h 28"/>
                <a:gd name="T18" fmla="*/ 18 w 23"/>
                <a:gd name="T1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18" y="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1"/>
                    <a:pt x="18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8" y="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7" name="Freeform 527">
              <a:extLst>
                <a:ext uri="{FF2B5EF4-FFF2-40B4-BE49-F238E27FC236}">
                  <a16:creationId xmlns:a16="http://schemas.microsoft.com/office/drawing/2014/main" id="{4E205961-4C4C-472C-B47C-7A4E4CA0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26" y="5014019"/>
              <a:ext cx="773402" cy="583471"/>
            </a:xfrm>
            <a:custGeom>
              <a:avLst/>
              <a:gdLst>
                <a:gd name="T0" fmla="*/ 17 w 37"/>
                <a:gd name="T1" fmla="*/ 27 h 28"/>
                <a:gd name="T2" fmla="*/ 18 w 37"/>
                <a:gd name="T3" fmla="*/ 24 h 28"/>
                <a:gd name="T4" fmla="*/ 17 w 37"/>
                <a:gd name="T5" fmla="*/ 22 h 28"/>
                <a:gd name="T6" fmla="*/ 14 w 37"/>
                <a:gd name="T7" fmla="*/ 16 h 28"/>
                <a:gd name="T8" fmla="*/ 11 w 37"/>
                <a:gd name="T9" fmla="*/ 10 h 28"/>
                <a:gd name="T10" fmla="*/ 15 w 37"/>
                <a:gd name="T11" fmla="*/ 11 h 28"/>
                <a:gd name="T12" fmla="*/ 20 w 37"/>
                <a:gd name="T13" fmla="*/ 12 h 28"/>
                <a:gd name="T14" fmla="*/ 24 w 37"/>
                <a:gd name="T15" fmla="*/ 12 h 28"/>
                <a:gd name="T16" fmla="*/ 30 w 37"/>
                <a:gd name="T17" fmla="*/ 14 h 28"/>
                <a:gd name="T18" fmla="*/ 32 w 37"/>
                <a:gd name="T19" fmla="*/ 14 h 28"/>
                <a:gd name="T20" fmla="*/ 37 w 37"/>
                <a:gd name="T21" fmla="*/ 11 h 28"/>
                <a:gd name="T22" fmla="*/ 34 w 37"/>
                <a:gd name="T23" fmla="*/ 6 h 28"/>
                <a:gd name="T24" fmla="*/ 31 w 37"/>
                <a:gd name="T25" fmla="*/ 6 h 28"/>
                <a:gd name="T26" fmla="*/ 25 w 37"/>
                <a:gd name="T27" fmla="*/ 4 h 28"/>
                <a:gd name="T28" fmla="*/ 22 w 37"/>
                <a:gd name="T29" fmla="*/ 3 h 28"/>
                <a:gd name="T30" fmla="*/ 17 w 37"/>
                <a:gd name="T31" fmla="*/ 3 h 28"/>
                <a:gd name="T32" fmla="*/ 7 w 37"/>
                <a:gd name="T33" fmla="*/ 1 h 28"/>
                <a:gd name="T34" fmla="*/ 6 w 37"/>
                <a:gd name="T35" fmla="*/ 0 h 28"/>
                <a:gd name="T36" fmla="*/ 6 w 37"/>
                <a:gd name="T37" fmla="*/ 0 h 28"/>
                <a:gd name="T38" fmla="*/ 6 w 37"/>
                <a:gd name="T39" fmla="*/ 0 h 28"/>
                <a:gd name="T40" fmla="*/ 6 w 37"/>
                <a:gd name="T41" fmla="*/ 0 h 28"/>
                <a:gd name="T42" fmla="*/ 5 w 37"/>
                <a:gd name="T43" fmla="*/ 0 h 28"/>
                <a:gd name="T44" fmla="*/ 5 w 37"/>
                <a:gd name="T45" fmla="*/ 0 h 28"/>
                <a:gd name="T46" fmla="*/ 5 w 37"/>
                <a:gd name="T47" fmla="*/ 0 h 28"/>
                <a:gd name="T48" fmla="*/ 2 w 37"/>
                <a:gd name="T49" fmla="*/ 1 h 28"/>
                <a:gd name="T50" fmla="*/ 0 w 37"/>
                <a:gd name="T51" fmla="*/ 4 h 28"/>
                <a:gd name="T52" fmla="*/ 0 w 37"/>
                <a:gd name="T53" fmla="*/ 7 h 28"/>
                <a:gd name="T54" fmla="*/ 1 w 37"/>
                <a:gd name="T55" fmla="*/ 8 h 28"/>
                <a:gd name="T56" fmla="*/ 1 w 37"/>
                <a:gd name="T57" fmla="*/ 8 h 28"/>
                <a:gd name="T58" fmla="*/ 1 w 37"/>
                <a:gd name="T59" fmla="*/ 9 h 28"/>
                <a:gd name="T60" fmla="*/ 4 w 37"/>
                <a:gd name="T61" fmla="*/ 13 h 28"/>
                <a:gd name="T62" fmla="*/ 9 w 37"/>
                <a:gd name="T63" fmla="*/ 20 h 28"/>
                <a:gd name="T64" fmla="*/ 12 w 37"/>
                <a:gd name="T65" fmla="*/ 25 h 28"/>
                <a:gd name="T66" fmla="*/ 13 w 37"/>
                <a:gd name="T67" fmla="*/ 27 h 28"/>
                <a:gd name="T68" fmla="*/ 17 w 37"/>
                <a:gd name="T69" fmla="*/ 27 h 28"/>
                <a:gd name="connsiteX0" fmla="*/ 4595 w 10000"/>
                <a:gd name="connsiteY0" fmla="*/ 9643 h 9910"/>
                <a:gd name="connsiteX1" fmla="*/ 4865 w 10000"/>
                <a:gd name="connsiteY1" fmla="*/ 8571 h 9910"/>
                <a:gd name="connsiteX2" fmla="*/ 4595 w 10000"/>
                <a:gd name="connsiteY2" fmla="*/ 7857 h 9910"/>
                <a:gd name="connsiteX3" fmla="*/ 3784 w 10000"/>
                <a:gd name="connsiteY3" fmla="*/ 5714 h 9910"/>
                <a:gd name="connsiteX4" fmla="*/ 2973 w 10000"/>
                <a:gd name="connsiteY4" fmla="*/ 3571 h 9910"/>
                <a:gd name="connsiteX5" fmla="*/ 4054 w 10000"/>
                <a:gd name="connsiteY5" fmla="*/ 3929 h 9910"/>
                <a:gd name="connsiteX6" fmla="*/ 5405 w 10000"/>
                <a:gd name="connsiteY6" fmla="*/ 4286 h 9910"/>
                <a:gd name="connsiteX7" fmla="*/ 6486 w 10000"/>
                <a:gd name="connsiteY7" fmla="*/ 4286 h 9910"/>
                <a:gd name="connsiteX8" fmla="*/ 8108 w 10000"/>
                <a:gd name="connsiteY8" fmla="*/ 5000 h 9910"/>
                <a:gd name="connsiteX9" fmla="*/ 8649 w 10000"/>
                <a:gd name="connsiteY9" fmla="*/ 5000 h 9910"/>
                <a:gd name="connsiteX10" fmla="*/ 10000 w 10000"/>
                <a:gd name="connsiteY10" fmla="*/ 3929 h 9910"/>
                <a:gd name="connsiteX11" fmla="*/ 9189 w 10000"/>
                <a:gd name="connsiteY11" fmla="*/ 2143 h 9910"/>
                <a:gd name="connsiteX12" fmla="*/ 8378 w 10000"/>
                <a:gd name="connsiteY12" fmla="*/ 2143 h 9910"/>
                <a:gd name="connsiteX13" fmla="*/ 6757 w 10000"/>
                <a:gd name="connsiteY13" fmla="*/ 1429 h 9910"/>
                <a:gd name="connsiteX14" fmla="*/ 5946 w 10000"/>
                <a:gd name="connsiteY14" fmla="*/ 1071 h 9910"/>
                <a:gd name="connsiteX15" fmla="*/ 4595 w 10000"/>
                <a:gd name="connsiteY15" fmla="*/ 1071 h 9910"/>
                <a:gd name="connsiteX16" fmla="*/ 1892 w 10000"/>
                <a:gd name="connsiteY16" fmla="*/ 357 h 9910"/>
                <a:gd name="connsiteX17" fmla="*/ 1622 w 10000"/>
                <a:gd name="connsiteY17" fmla="*/ 0 h 9910"/>
                <a:gd name="connsiteX18" fmla="*/ 1622 w 10000"/>
                <a:gd name="connsiteY18" fmla="*/ 0 h 9910"/>
                <a:gd name="connsiteX19" fmla="*/ 1622 w 10000"/>
                <a:gd name="connsiteY19" fmla="*/ 0 h 9910"/>
                <a:gd name="connsiteX20" fmla="*/ 1622 w 10000"/>
                <a:gd name="connsiteY20" fmla="*/ 0 h 9910"/>
                <a:gd name="connsiteX21" fmla="*/ 1351 w 10000"/>
                <a:gd name="connsiteY21" fmla="*/ 0 h 9910"/>
                <a:gd name="connsiteX22" fmla="*/ 1351 w 10000"/>
                <a:gd name="connsiteY22" fmla="*/ 0 h 9910"/>
                <a:gd name="connsiteX23" fmla="*/ 1351 w 10000"/>
                <a:gd name="connsiteY23" fmla="*/ 0 h 9910"/>
                <a:gd name="connsiteX24" fmla="*/ 541 w 10000"/>
                <a:gd name="connsiteY24" fmla="*/ 357 h 9910"/>
                <a:gd name="connsiteX25" fmla="*/ 0 w 10000"/>
                <a:gd name="connsiteY25" fmla="*/ 1429 h 9910"/>
                <a:gd name="connsiteX26" fmla="*/ 0 w 10000"/>
                <a:gd name="connsiteY26" fmla="*/ 2500 h 9910"/>
                <a:gd name="connsiteX27" fmla="*/ 270 w 10000"/>
                <a:gd name="connsiteY27" fmla="*/ 2857 h 9910"/>
                <a:gd name="connsiteX28" fmla="*/ 270 w 10000"/>
                <a:gd name="connsiteY28" fmla="*/ 2857 h 9910"/>
                <a:gd name="connsiteX29" fmla="*/ 1081 w 10000"/>
                <a:gd name="connsiteY29" fmla="*/ 4643 h 9910"/>
                <a:gd name="connsiteX30" fmla="*/ 2432 w 10000"/>
                <a:gd name="connsiteY30" fmla="*/ 7143 h 9910"/>
                <a:gd name="connsiteX31" fmla="*/ 3243 w 10000"/>
                <a:gd name="connsiteY31" fmla="*/ 8929 h 9910"/>
                <a:gd name="connsiteX32" fmla="*/ 3514 w 10000"/>
                <a:gd name="connsiteY32" fmla="*/ 9643 h 9910"/>
                <a:gd name="connsiteX33" fmla="*/ 4595 w 10000"/>
                <a:gd name="connsiteY33" fmla="*/ 9643 h 9910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3784 w 10000"/>
                <a:gd name="connsiteY3" fmla="*/ 5766 h 10001"/>
                <a:gd name="connsiteX4" fmla="*/ 2973 w 10000"/>
                <a:gd name="connsiteY4" fmla="*/ 3603 h 10001"/>
                <a:gd name="connsiteX5" fmla="*/ 4054 w 10000"/>
                <a:gd name="connsiteY5" fmla="*/ 3965 h 10001"/>
                <a:gd name="connsiteX6" fmla="*/ 5405 w 10000"/>
                <a:gd name="connsiteY6" fmla="*/ 4325 h 10001"/>
                <a:gd name="connsiteX7" fmla="*/ 6486 w 10000"/>
                <a:gd name="connsiteY7" fmla="*/ 4325 h 10001"/>
                <a:gd name="connsiteX8" fmla="*/ 8108 w 10000"/>
                <a:gd name="connsiteY8" fmla="*/ 5045 h 10001"/>
                <a:gd name="connsiteX9" fmla="*/ 8649 w 10000"/>
                <a:gd name="connsiteY9" fmla="*/ 5045 h 10001"/>
                <a:gd name="connsiteX10" fmla="*/ 10000 w 10000"/>
                <a:gd name="connsiteY10" fmla="*/ 3965 h 10001"/>
                <a:gd name="connsiteX11" fmla="*/ 9189 w 10000"/>
                <a:gd name="connsiteY11" fmla="*/ 2162 h 10001"/>
                <a:gd name="connsiteX12" fmla="*/ 8378 w 10000"/>
                <a:gd name="connsiteY12" fmla="*/ 2162 h 10001"/>
                <a:gd name="connsiteX13" fmla="*/ 6757 w 10000"/>
                <a:gd name="connsiteY13" fmla="*/ 1442 h 10001"/>
                <a:gd name="connsiteX14" fmla="*/ 5946 w 10000"/>
                <a:gd name="connsiteY14" fmla="*/ 1081 h 10001"/>
                <a:gd name="connsiteX15" fmla="*/ 4595 w 10000"/>
                <a:gd name="connsiteY15" fmla="*/ 1081 h 10001"/>
                <a:gd name="connsiteX16" fmla="*/ 1892 w 10000"/>
                <a:gd name="connsiteY16" fmla="*/ 36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622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1351 w 10000"/>
                <a:gd name="connsiteY23" fmla="*/ 0 h 10001"/>
                <a:gd name="connsiteX24" fmla="*/ 541 w 10000"/>
                <a:gd name="connsiteY24" fmla="*/ 360 h 10001"/>
                <a:gd name="connsiteX25" fmla="*/ 0 w 10000"/>
                <a:gd name="connsiteY25" fmla="*/ 1442 h 10001"/>
                <a:gd name="connsiteX26" fmla="*/ 0 w 10000"/>
                <a:gd name="connsiteY26" fmla="*/ 2523 h 10001"/>
                <a:gd name="connsiteX27" fmla="*/ 270 w 10000"/>
                <a:gd name="connsiteY27" fmla="*/ 2883 h 10001"/>
                <a:gd name="connsiteX28" fmla="*/ 1081 w 10000"/>
                <a:gd name="connsiteY28" fmla="*/ 4685 h 10001"/>
                <a:gd name="connsiteX29" fmla="*/ 2432 w 10000"/>
                <a:gd name="connsiteY29" fmla="*/ 7208 h 10001"/>
                <a:gd name="connsiteX30" fmla="*/ 3243 w 10000"/>
                <a:gd name="connsiteY30" fmla="*/ 9010 h 10001"/>
                <a:gd name="connsiteX31" fmla="*/ 3514 w 10000"/>
                <a:gd name="connsiteY31" fmla="*/ 9731 h 10001"/>
                <a:gd name="connsiteX32" fmla="*/ 4595 w 10000"/>
                <a:gd name="connsiteY32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2432 w 10000"/>
                <a:gd name="connsiteY28" fmla="*/ 7208 h 10001"/>
                <a:gd name="connsiteX29" fmla="*/ 3243 w 10000"/>
                <a:gd name="connsiteY29" fmla="*/ 9010 h 10001"/>
                <a:gd name="connsiteX30" fmla="*/ 3514 w 10000"/>
                <a:gd name="connsiteY30" fmla="*/ 9731 h 10001"/>
                <a:gd name="connsiteX31" fmla="*/ 4595 w 10000"/>
                <a:gd name="connsiteY31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5405 w 10000"/>
                <a:gd name="connsiteY5" fmla="*/ 4325 h 10001"/>
                <a:gd name="connsiteX6" fmla="*/ 6486 w 10000"/>
                <a:gd name="connsiteY6" fmla="*/ 4325 h 10001"/>
                <a:gd name="connsiteX7" fmla="*/ 8108 w 10000"/>
                <a:gd name="connsiteY7" fmla="*/ 5045 h 10001"/>
                <a:gd name="connsiteX8" fmla="*/ 8649 w 10000"/>
                <a:gd name="connsiteY8" fmla="*/ 5045 h 10001"/>
                <a:gd name="connsiteX9" fmla="*/ 10000 w 10000"/>
                <a:gd name="connsiteY9" fmla="*/ 3965 h 10001"/>
                <a:gd name="connsiteX10" fmla="*/ 9189 w 10000"/>
                <a:gd name="connsiteY10" fmla="*/ 2162 h 10001"/>
                <a:gd name="connsiteX11" fmla="*/ 8378 w 10000"/>
                <a:gd name="connsiteY11" fmla="*/ 2162 h 10001"/>
                <a:gd name="connsiteX12" fmla="*/ 6757 w 10000"/>
                <a:gd name="connsiteY12" fmla="*/ 1442 h 10001"/>
                <a:gd name="connsiteX13" fmla="*/ 5946 w 10000"/>
                <a:gd name="connsiteY13" fmla="*/ 1081 h 10001"/>
                <a:gd name="connsiteX14" fmla="*/ 4595 w 10000"/>
                <a:gd name="connsiteY14" fmla="*/ 1081 h 10001"/>
                <a:gd name="connsiteX15" fmla="*/ 1892 w 10000"/>
                <a:gd name="connsiteY15" fmla="*/ 36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622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1351 w 10000"/>
                <a:gd name="connsiteY22" fmla="*/ 0 h 10001"/>
                <a:gd name="connsiteX23" fmla="*/ 541 w 10000"/>
                <a:gd name="connsiteY23" fmla="*/ 360 h 10001"/>
                <a:gd name="connsiteX24" fmla="*/ 0 w 10000"/>
                <a:gd name="connsiteY24" fmla="*/ 1442 h 10001"/>
                <a:gd name="connsiteX25" fmla="*/ 0 w 10000"/>
                <a:gd name="connsiteY25" fmla="*/ 2523 h 10001"/>
                <a:gd name="connsiteX26" fmla="*/ 270 w 10000"/>
                <a:gd name="connsiteY26" fmla="*/ 2883 h 10001"/>
                <a:gd name="connsiteX27" fmla="*/ 1081 w 10000"/>
                <a:gd name="connsiteY27" fmla="*/ 4685 h 10001"/>
                <a:gd name="connsiteX28" fmla="*/ 3243 w 10000"/>
                <a:gd name="connsiteY28" fmla="*/ 9010 h 10001"/>
                <a:gd name="connsiteX29" fmla="*/ 3514 w 10000"/>
                <a:gd name="connsiteY29" fmla="*/ 9731 h 10001"/>
                <a:gd name="connsiteX30" fmla="*/ 4595 w 10000"/>
                <a:gd name="connsiteY30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4054 w 10000"/>
                <a:gd name="connsiteY4" fmla="*/ 3965 h 10001"/>
                <a:gd name="connsiteX5" fmla="*/ 6486 w 10000"/>
                <a:gd name="connsiteY5" fmla="*/ 4325 h 10001"/>
                <a:gd name="connsiteX6" fmla="*/ 8108 w 10000"/>
                <a:gd name="connsiteY6" fmla="*/ 5045 h 10001"/>
                <a:gd name="connsiteX7" fmla="*/ 8649 w 10000"/>
                <a:gd name="connsiteY7" fmla="*/ 5045 h 10001"/>
                <a:gd name="connsiteX8" fmla="*/ 10000 w 10000"/>
                <a:gd name="connsiteY8" fmla="*/ 3965 h 10001"/>
                <a:gd name="connsiteX9" fmla="*/ 9189 w 10000"/>
                <a:gd name="connsiteY9" fmla="*/ 2162 h 10001"/>
                <a:gd name="connsiteX10" fmla="*/ 8378 w 10000"/>
                <a:gd name="connsiteY10" fmla="*/ 2162 h 10001"/>
                <a:gd name="connsiteX11" fmla="*/ 6757 w 10000"/>
                <a:gd name="connsiteY11" fmla="*/ 1442 h 10001"/>
                <a:gd name="connsiteX12" fmla="*/ 5946 w 10000"/>
                <a:gd name="connsiteY12" fmla="*/ 1081 h 10001"/>
                <a:gd name="connsiteX13" fmla="*/ 4595 w 10000"/>
                <a:gd name="connsiteY13" fmla="*/ 1081 h 10001"/>
                <a:gd name="connsiteX14" fmla="*/ 1892 w 10000"/>
                <a:gd name="connsiteY14" fmla="*/ 36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622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1351 w 10000"/>
                <a:gd name="connsiteY21" fmla="*/ 0 h 10001"/>
                <a:gd name="connsiteX22" fmla="*/ 541 w 10000"/>
                <a:gd name="connsiteY22" fmla="*/ 360 h 10001"/>
                <a:gd name="connsiteX23" fmla="*/ 0 w 10000"/>
                <a:gd name="connsiteY23" fmla="*/ 1442 h 10001"/>
                <a:gd name="connsiteX24" fmla="*/ 0 w 10000"/>
                <a:gd name="connsiteY24" fmla="*/ 2523 h 10001"/>
                <a:gd name="connsiteX25" fmla="*/ 270 w 10000"/>
                <a:gd name="connsiteY25" fmla="*/ 2883 h 10001"/>
                <a:gd name="connsiteX26" fmla="*/ 1081 w 10000"/>
                <a:gd name="connsiteY26" fmla="*/ 4685 h 10001"/>
                <a:gd name="connsiteX27" fmla="*/ 3243 w 10000"/>
                <a:gd name="connsiteY27" fmla="*/ 9010 h 10001"/>
                <a:gd name="connsiteX28" fmla="*/ 3514 w 10000"/>
                <a:gd name="connsiteY28" fmla="*/ 9731 h 10001"/>
                <a:gd name="connsiteX29" fmla="*/ 4595 w 10000"/>
                <a:gd name="connsiteY29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892 w 10000"/>
                <a:gd name="connsiteY13" fmla="*/ 36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622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1351 w 10000"/>
                <a:gd name="connsiteY20" fmla="*/ 0 h 10001"/>
                <a:gd name="connsiteX21" fmla="*/ 541 w 10000"/>
                <a:gd name="connsiteY21" fmla="*/ 360 h 10001"/>
                <a:gd name="connsiteX22" fmla="*/ 0 w 10000"/>
                <a:gd name="connsiteY22" fmla="*/ 1442 h 10001"/>
                <a:gd name="connsiteX23" fmla="*/ 0 w 10000"/>
                <a:gd name="connsiteY23" fmla="*/ 2523 h 10001"/>
                <a:gd name="connsiteX24" fmla="*/ 270 w 10000"/>
                <a:gd name="connsiteY24" fmla="*/ 2883 h 10001"/>
                <a:gd name="connsiteX25" fmla="*/ 1081 w 10000"/>
                <a:gd name="connsiteY25" fmla="*/ 4685 h 10001"/>
                <a:gd name="connsiteX26" fmla="*/ 3243 w 10000"/>
                <a:gd name="connsiteY26" fmla="*/ 9010 h 10001"/>
                <a:gd name="connsiteX27" fmla="*/ 3514 w 10000"/>
                <a:gd name="connsiteY27" fmla="*/ 9731 h 10001"/>
                <a:gd name="connsiteX28" fmla="*/ 4595 w 10000"/>
                <a:gd name="connsiteY28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270 w 10000"/>
                <a:gd name="connsiteY23" fmla="*/ 2883 h 10001"/>
                <a:gd name="connsiteX24" fmla="*/ 1081 w 10000"/>
                <a:gd name="connsiteY24" fmla="*/ 4685 h 10001"/>
                <a:gd name="connsiteX25" fmla="*/ 3243 w 10000"/>
                <a:gd name="connsiteY25" fmla="*/ 9010 h 10001"/>
                <a:gd name="connsiteX26" fmla="*/ 3514 w 10000"/>
                <a:gd name="connsiteY26" fmla="*/ 9731 h 10001"/>
                <a:gd name="connsiteX27" fmla="*/ 4595 w 10000"/>
                <a:gd name="connsiteY27" fmla="*/ 9731 h 10001"/>
                <a:gd name="connsiteX0" fmla="*/ 4595 w 10000"/>
                <a:gd name="connsiteY0" fmla="*/ 9731 h 10001"/>
                <a:gd name="connsiteX1" fmla="*/ 4865 w 10000"/>
                <a:gd name="connsiteY1" fmla="*/ 8649 h 10001"/>
                <a:gd name="connsiteX2" fmla="*/ 4595 w 10000"/>
                <a:gd name="connsiteY2" fmla="*/ 7928 h 10001"/>
                <a:gd name="connsiteX3" fmla="*/ 2973 w 10000"/>
                <a:gd name="connsiteY3" fmla="*/ 3603 h 10001"/>
                <a:gd name="connsiteX4" fmla="*/ 6486 w 10000"/>
                <a:gd name="connsiteY4" fmla="*/ 4325 h 10001"/>
                <a:gd name="connsiteX5" fmla="*/ 8108 w 10000"/>
                <a:gd name="connsiteY5" fmla="*/ 5045 h 10001"/>
                <a:gd name="connsiteX6" fmla="*/ 8649 w 10000"/>
                <a:gd name="connsiteY6" fmla="*/ 5045 h 10001"/>
                <a:gd name="connsiteX7" fmla="*/ 10000 w 10000"/>
                <a:gd name="connsiteY7" fmla="*/ 3965 h 10001"/>
                <a:gd name="connsiteX8" fmla="*/ 9189 w 10000"/>
                <a:gd name="connsiteY8" fmla="*/ 2162 h 10001"/>
                <a:gd name="connsiteX9" fmla="*/ 8378 w 10000"/>
                <a:gd name="connsiteY9" fmla="*/ 2162 h 10001"/>
                <a:gd name="connsiteX10" fmla="*/ 6757 w 10000"/>
                <a:gd name="connsiteY10" fmla="*/ 1442 h 10001"/>
                <a:gd name="connsiteX11" fmla="*/ 5946 w 10000"/>
                <a:gd name="connsiteY11" fmla="*/ 1081 h 10001"/>
                <a:gd name="connsiteX12" fmla="*/ 4595 w 10000"/>
                <a:gd name="connsiteY12" fmla="*/ 1081 h 10001"/>
                <a:gd name="connsiteX13" fmla="*/ 1622 w 10000"/>
                <a:gd name="connsiteY13" fmla="*/ 0 h 10001"/>
                <a:gd name="connsiteX14" fmla="*/ 1622 w 10000"/>
                <a:gd name="connsiteY14" fmla="*/ 0 h 10001"/>
                <a:gd name="connsiteX15" fmla="*/ 1622 w 10000"/>
                <a:gd name="connsiteY15" fmla="*/ 0 h 10001"/>
                <a:gd name="connsiteX16" fmla="*/ 1622 w 10000"/>
                <a:gd name="connsiteY16" fmla="*/ 0 h 10001"/>
                <a:gd name="connsiteX17" fmla="*/ 1351 w 10000"/>
                <a:gd name="connsiteY17" fmla="*/ 0 h 10001"/>
                <a:gd name="connsiteX18" fmla="*/ 1351 w 10000"/>
                <a:gd name="connsiteY18" fmla="*/ 0 h 10001"/>
                <a:gd name="connsiteX19" fmla="*/ 1351 w 10000"/>
                <a:gd name="connsiteY19" fmla="*/ 0 h 10001"/>
                <a:gd name="connsiteX20" fmla="*/ 541 w 10000"/>
                <a:gd name="connsiteY20" fmla="*/ 360 h 10001"/>
                <a:gd name="connsiteX21" fmla="*/ 0 w 10000"/>
                <a:gd name="connsiteY21" fmla="*/ 1442 h 10001"/>
                <a:gd name="connsiteX22" fmla="*/ 0 w 10000"/>
                <a:gd name="connsiteY22" fmla="*/ 2523 h 10001"/>
                <a:gd name="connsiteX23" fmla="*/ 1081 w 10000"/>
                <a:gd name="connsiteY23" fmla="*/ 4685 h 10001"/>
                <a:gd name="connsiteX24" fmla="*/ 3243 w 10000"/>
                <a:gd name="connsiteY24" fmla="*/ 9010 h 10001"/>
                <a:gd name="connsiteX25" fmla="*/ 3514 w 10000"/>
                <a:gd name="connsiteY25" fmla="*/ 9731 h 10001"/>
                <a:gd name="connsiteX26" fmla="*/ 4595 w 10000"/>
                <a:gd name="connsiteY26" fmla="*/ 973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00" h="10001">
                  <a:moveTo>
                    <a:pt x="4595" y="9731"/>
                  </a:moveTo>
                  <a:cubicBezTo>
                    <a:pt x="5135" y="9731"/>
                    <a:pt x="5135" y="9010"/>
                    <a:pt x="4865" y="8649"/>
                  </a:cubicBezTo>
                  <a:cubicBezTo>
                    <a:pt x="4865" y="8649"/>
                    <a:pt x="4865" y="8289"/>
                    <a:pt x="4595" y="7928"/>
                  </a:cubicBezTo>
                  <a:cubicBezTo>
                    <a:pt x="4280" y="7087"/>
                    <a:pt x="3063" y="4263"/>
                    <a:pt x="2973" y="3603"/>
                  </a:cubicBezTo>
                  <a:cubicBezTo>
                    <a:pt x="3288" y="3003"/>
                    <a:pt x="5630" y="4085"/>
                    <a:pt x="6486" y="4325"/>
                  </a:cubicBezTo>
                  <a:cubicBezTo>
                    <a:pt x="7027" y="4685"/>
                    <a:pt x="7568" y="4685"/>
                    <a:pt x="8108" y="5045"/>
                  </a:cubicBezTo>
                  <a:lnTo>
                    <a:pt x="8649" y="5045"/>
                  </a:lnTo>
                  <a:cubicBezTo>
                    <a:pt x="9189" y="5045"/>
                    <a:pt x="9730" y="4685"/>
                    <a:pt x="10000" y="3965"/>
                  </a:cubicBezTo>
                  <a:cubicBezTo>
                    <a:pt x="10000" y="3243"/>
                    <a:pt x="9730" y="2523"/>
                    <a:pt x="9189" y="2162"/>
                  </a:cubicBezTo>
                  <a:lnTo>
                    <a:pt x="8378" y="2162"/>
                  </a:lnTo>
                  <a:cubicBezTo>
                    <a:pt x="8108" y="1802"/>
                    <a:pt x="7568" y="1802"/>
                    <a:pt x="6757" y="1442"/>
                  </a:cubicBezTo>
                  <a:cubicBezTo>
                    <a:pt x="6486" y="1442"/>
                    <a:pt x="6216" y="1442"/>
                    <a:pt x="5946" y="1081"/>
                  </a:cubicBezTo>
                  <a:lnTo>
                    <a:pt x="4595" y="1081"/>
                  </a:lnTo>
                  <a:cubicBezTo>
                    <a:pt x="3874" y="901"/>
                    <a:pt x="2118" y="180"/>
                    <a:pt x="1622" y="0"/>
                  </a:cubicBezTo>
                  <a:lnTo>
                    <a:pt x="1622" y="0"/>
                  </a:lnTo>
                  <a:lnTo>
                    <a:pt x="1622" y="0"/>
                  </a:lnTo>
                  <a:lnTo>
                    <a:pt x="1622" y="0"/>
                  </a:lnTo>
                  <a:lnTo>
                    <a:pt x="1351" y="0"/>
                  </a:lnTo>
                  <a:lnTo>
                    <a:pt x="1351" y="0"/>
                  </a:lnTo>
                  <a:lnTo>
                    <a:pt x="1351" y="0"/>
                  </a:lnTo>
                  <a:cubicBezTo>
                    <a:pt x="1081" y="0"/>
                    <a:pt x="811" y="360"/>
                    <a:pt x="541" y="360"/>
                  </a:cubicBezTo>
                  <a:cubicBezTo>
                    <a:pt x="270" y="720"/>
                    <a:pt x="0" y="1081"/>
                    <a:pt x="0" y="1442"/>
                  </a:cubicBezTo>
                  <a:lnTo>
                    <a:pt x="0" y="2523"/>
                  </a:lnTo>
                  <a:lnTo>
                    <a:pt x="1081" y="4685"/>
                  </a:lnTo>
                  <a:cubicBezTo>
                    <a:pt x="1576" y="5706"/>
                    <a:pt x="2838" y="8169"/>
                    <a:pt x="3243" y="9010"/>
                  </a:cubicBezTo>
                  <a:cubicBezTo>
                    <a:pt x="3514" y="9370"/>
                    <a:pt x="3514" y="9731"/>
                    <a:pt x="3514" y="9731"/>
                  </a:cubicBezTo>
                  <a:cubicBezTo>
                    <a:pt x="3784" y="10091"/>
                    <a:pt x="4324" y="10091"/>
                    <a:pt x="4595" y="973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8" name="Freeform 528">
              <a:extLst>
                <a:ext uri="{FF2B5EF4-FFF2-40B4-BE49-F238E27FC236}">
                  <a16:creationId xmlns:a16="http://schemas.microsoft.com/office/drawing/2014/main" id="{5FF1F975-18F6-420A-8705-2574FDB4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79" y="5429576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7 w 9"/>
                <a:gd name="T3" fmla="*/ 7 h 9"/>
                <a:gd name="T4" fmla="*/ 6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6" y="8"/>
                    <a:pt x="7" y="7"/>
                  </a:cubicBezTo>
                  <a:cubicBezTo>
                    <a:pt x="9" y="5"/>
                    <a:pt x="8" y="2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0" y="6"/>
                    <a:pt x="2" y="8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89" name="Freeform 529">
              <a:extLst>
                <a:ext uri="{FF2B5EF4-FFF2-40B4-BE49-F238E27FC236}">
                  <a16:creationId xmlns:a16="http://schemas.microsoft.com/office/drawing/2014/main" id="{1653B512-2A86-4683-9D2E-53493366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92" y="5452663"/>
              <a:ext cx="265498" cy="392470"/>
            </a:xfrm>
            <a:custGeom>
              <a:avLst/>
              <a:gdLst>
                <a:gd name="T0" fmla="*/ 4 w 13"/>
                <a:gd name="T1" fmla="*/ 18 h 19"/>
                <a:gd name="T2" fmla="*/ 12 w 13"/>
                <a:gd name="T3" fmla="*/ 6 h 19"/>
                <a:gd name="T4" fmla="*/ 12 w 13"/>
                <a:gd name="T5" fmla="*/ 2 h 19"/>
                <a:gd name="T6" fmla="*/ 5 w 13"/>
                <a:gd name="T7" fmla="*/ 2 h 19"/>
                <a:gd name="T8" fmla="*/ 0 w 13"/>
                <a:gd name="T9" fmla="*/ 16 h 19"/>
                <a:gd name="T10" fmla="*/ 3 w 13"/>
                <a:gd name="T11" fmla="*/ 19 h 19"/>
                <a:gd name="T12" fmla="*/ 4 w 13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4" y="18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3" name="Freeform 533">
              <a:extLst>
                <a:ext uri="{FF2B5EF4-FFF2-40B4-BE49-F238E27FC236}">
                  <a16:creationId xmlns:a16="http://schemas.microsoft.com/office/drawing/2014/main" id="{B7DF69AC-1055-4777-A6C2-BF66D3F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70" y="4058386"/>
              <a:ext cx="469560" cy="436191"/>
            </a:xfrm>
            <a:custGeom>
              <a:avLst/>
              <a:gdLst>
                <a:gd name="T0" fmla="*/ 16 w 24"/>
                <a:gd name="T1" fmla="*/ 19 h 22"/>
                <a:gd name="T2" fmla="*/ 17 w 24"/>
                <a:gd name="T3" fmla="*/ 22 h 22"/>
                <a:gd name="T4" fmla="*/ 17 w 24"/>
                <a:gd name="T5" fmla="*/ 22 h 22"/>
                <a:gd name="T6" fmla="*/ 18 w 24"/>
                <a:gd name="T7" fmla="*/ 20 h 22"/>
                <a:gd name="T8" fmla="*/ 19 w 24"/>
                <a:gd name="T9" fmla="*/ 19 h 22"/>
                <a:gd name="T10" fmla="*/ 21 w 24"/>
                <a:gd name="T11" fmla="*/ 17 h 22"/>
                <a:gd name="T12" fmla="*/ 22 w 24"/>
                <a:gd name="T13" fmla="*/ 15 h 22"/>
                <a:gd name="T14" fmla="*/ 22 w 24"/>
                <a:gd name="T15" fmla="*/ 12 h 22"/>
                <a:gd name="T16" fmla="*/ 22 w 24"/>
                <a:gd name="T17" fmla="*/ 6 h 22"/>
                <a:gd name="T18" fmla="*/ 19 w 24"/>
                <a:gd name="T19" fmla="*/ 4 h 22"/>
                <a:gd name="T20" fmla="*/ 13 w 24"/>
                <a:gd name="T21" fmla="*/ 2 h 22"/>
                <a:gd name="T22" fmla="*/ 11 w 24"/>
                <a:gd name="T23" fmla="*/ 1 h 22"/>
                <a:gd name="T24" fmla="*/ 7 w 24"/>
                <a:gd name="T25" fmla="*/ 1 h 22"/>
                <a:gd name="T26" fmla="*/ 4 w 24"/>
                <a:gd name="T27" fmla="*/ 4 h 22"/>
                <a:gd name="T28" fmla="*/ 0 w 24"/>
                <a:gd name="T29" fmla="*/ 9 h 22"/>
                <a:gd name="T30" fmla="*/ 5 w 24"/>
                <a:gd name="T31" fmla="*/ 15 h 22"/>
                <a:gd name="T32" fmla="*/ 16 w 24"/>
                <a:gd name="T33" fmla="*/ 19 h 22"/>
                <a:gd name="connsiteX0" fmla="*/ 6667 w 9460"/>
                <a:gd name="connsiteY0" fmla="*/ 8325 h 9689"/>
                <a:gd name="connsiteX1" fmla="*/ 7083 w 9460"/>
                <a:gd name="connsiteY1" fmla="*/ 9689 h 9689"/>
                <a:gd name="connsiteX2" fmla="*/ 7083 w 9460"/>
                <a:gd name="connsiteY2" fmla="*/ 9689 h 9689"/>
                <a:gd name="connsiteX3" fmla="*/ 7500 w 9460"/>
                <a:gd name="connsiteY3" fmla="*/ 8780 h 9689"/>
                <a:gd name="connsiteX4" fmla="*/ 7917 w 9460"/>
                <a:gd name="connsiteY4" fmla="*/ 8325 h 9689"/>
                <a:gd name="connsiteX5" fmla="*/ 8750 w 9460"/>
                <a:gd name="connsiteY5" fmla="*/ 7416 h 9689"/>
                <a:gd name="connsiteX6" fmla="*/ 9167 w 9460"/>
                <a:gd name="connsiteY6" fmla="*/ 6507 h 9689"/>
                <a:gd name="connsiteX7" fmla="*/ 9167 w 9460"/>
                <a:gd name="connsiteY7" fmla="*/ 5144 h 9689"/>
                <a:gd name="connsiteX8" fmla="*/ 9167 w 9460"/>
                <a:gd name="connsiteY8" fmla="*/ 2416 h 9689"/>
                <a:gd name="connsiteX9" fmla="*/ 7917 w 9460"/>
                <a:gd name="connsiteY9" fmla="*/ 1507 h 9689"/>
                <a:gd name="connsiteX10" fmla="*/ 5417 w 9460"/>
                <a:gd name="connsiteY10" fmla="*/ 598 h 9689"/>
                <a:gd name="connsiteX11" fmla="*/ 2917 w 9460"/>
                <a:gd name="connsiteY11" fmla="*/ 144 h 9689"/>
                <a:gd name="connsiteX12" fmla="*/ 1667 w 9460"/>
                <a:gd name="connsiteY12" fmla="*/ 1507 h 9689"/>
                <a:gd name="connsiteX13" fmla="*/ 0 w 9460"/>
                <a:gd name="connsiteY13" fmla="*/ 3780 h 9689"/>
                <a:gd name="connsiteX14" fmla="*/ 2083 w 9460"/>
                <a:gd name="connsiteY14" fmla="*/ 6507 h 9689"/>
                <a:gd name="connsiteX15" fmla="*/ 6667 w 9460"/>
                <a:gd name="connsiteY15" fmla="*/ 832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60" h="9689">
                  <a:moveTo>
                    <a:pt x="6667" y="8325"/>
                  </a:moveTo>
                  <a:lnTo>
                    <a:pt x="7083" y="9689"/>
                  </a:lnTo>
                  <a:lnTo>
                    <a:pt x="7083" y="9689"/>
                  </a:lnTo>
                  <a:cubicBezTo>
                    <a:pt x="7500" y="9234"/>
                    <a:pt x="7500" y="9234"/>
                    <a:pt x="7500" y="8780"/>
                  </a:cubicBezTo>
                  <a:cubicBezTo>
                    <a:pt x="7500" y="8780"/>
                    <a:pt x="7917" y="8780"/>
                    <a:pt x="7917" y="8325"/>
                  </a:cubicBezTo>
                  <a:lnTo>
                    <a:pt x="8750" y="7416"/>
                  </a:lnTo>
                  <a:cubicBezTo>
                    <a:pt x="8750" y="7416"/>
                    <a:pt x="9167" y="6962"/>
                    <a:pt x="9167" y="6507"/>
                  </a:cubicBezTo>
                  <a:lnTo>
                    <a:pt x="9167" y="5144"/>
                  </a:lnTo>
                  <a:cubicBezTo>
                    <a:pt x="8750" y="4689"/>
                    <a:pt x="10000" y="3780"/>
                    <a:pt x="9167" y="2416"/>
                  </a:cubicBezTo>
                  <a:cubicBezTo>
                    <a:pt x="8750" y="1962"/>
                    <a:pt x="8333" y="1962"/>
                    <a:pt x="7917" y="1507"/>
                  </a:cubicBezTo>
                  <a:cubicBezTo>
                    <a:pt x="7083" y="-311"/>
                    <a:pt x="6250" y="-311"/>
                    <a:pt x="5417" y="598"/>
                  </a:cubicBezTo>
                  <a:cubicBezTo>
                    <a:pt x="4584" y="371"/>
                    <a:pt x="3542" y="-7"/>
                    <a:pt x="2917" y="144"/>
                  </a:cubicBezTo>
                  <a:cubicBezTo>
                    <a:pt x="2083" y="144"/>
                    <a:pt x="1667" y="1053"/>
                    <a:pt x="1667" y="1507"/>
                  </a:cubicBezTo>
                  <a:cubicBezTo>
                    <a:pt x="1667" y="1507"/>
                    <a:pt x="0" y="1962"/>
                    <a:pt x="0" y="3780"/>
                  </a:cubicBezTo>
                  <a:cubicBezTo>
                    <a:pt x="0" y="6053"/>
                    <a:pt x="2083" y="6507"/>
                    <a:pt x="2083" y="6507"/>
                  </a:cubicBezTo>
                  <a:lnTo>
                    <a:pt x="6667" y="8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4" name="Freeform 534">
              <a:extLst>
                <a:ext uri="{FF2B5EF4-FFF2-40B4-BE49-F238E27FC236}">
                  <a16:creationId xmlns:a16="http://schemas.microsoft.com/office/drawing/2014/main" id="{16100322-FF8D-4404-A85B-2FE7CBBC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5" name="Freeform 535">
              <a:extLst>
                <a:ext uri="{FF2B5EF4-FFF2-40B4-BE49-F238E27FC236}">
                  <a16:creationId xmlns:a16="http://schemas.microsoft.com/office/drawing/2014/main" id="{7E8A8A94-DA23-4735-9DDA-CFB94002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263704"/>
              <a:ext cx="150066" cy="357845"/>
            </a:xfrm>
            <a:custGeom>
              <a:avLst/>
              <a:gdLst>
                <a:gd name="T0" fmla="*/ 0 w 13"/>
                <a:gd name="T1" fmla="*/ 8 h 31"/>
                <a:gd name="T2" fmla="*/ 2 w 13"/>
                <a:gd name="T3" fmla="*/ 22 h 31"/>
                <a:gd name="T4" fmla="*/ 2 w 13"/>
                <a:gd name="T5" fmla="*/ 31 h 31"/>
                <a:gd name="T6" fmla="*/ 13 w 13"/>
                <a:gd name="T7" fmla="*/ 31 h 31"/>
                <a:gd name="T8" fmla="*/ 11 w 13"/>
                <a:gd name="T9" fmla="*/ 8 h 31"/>
                <a:gd name="T10" fmla="*/ 11 w 13"/>
                <a:gd name="T11" fmla="*/ 0 h 31"/>
                <a:gd name="T12" fmla="*/ 0 w 13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8"/>
                  </a:moveTo>
                  <a:lnTo>
                    <a:pt x="2" y="22"/>
                  </a:lnTo>
                  <a:lnTo>
                    <a:pt x="2" y="31"/>
                  </a:lnTo>
                  <a:lnTo>
                    <a:pt x="13" y="31"/>
                  </a:lnTo>
                  <a:lnTo>
                    <a:pt x="11" y="8"/>
                  </a:lnTo>
                  <a:lnTo>
                    <a:pt x="11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6" name="Freeform 536">
              <a:extLst>
                <a:ext uri="{FF2B5EF4-FFF2-40B4-BE49-F238E27FC236}">
                  <a16:creationId xmlns:a16="http://schemas.microsoft.com/office/drawing/2014/main" id="{DA5D2A5F-C04C-4E82-A883-C27D1C34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289" y="4436855"/>
              <a:ext cx="103894" cy="80806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1 w 5"/>
                <a:gd name="T5" fmla="*/ 4 h 4"/>
                <a:gd name="T6" fmla="*/ 5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7" name="Freeform 537">
              <a:extLst>
                <a:ext uri="{FF2B5EF4-FFF2-40B4-BE49-F238E27FC236}">
                  <a16:creationId xmlns:a16="http://schemas.microsoft.com/office/drawing/2014/main" id="{2AC11496-5478-428D-9722-DA63586C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83" y="4159816"/>
              <a:ext cx="265498" cy="357845"/>
            </a:xfrm>
            <a:custGeom>
              <a:avLst/>
              <a:gdLst>
                <a:gd name="T0" fmla="*/ 6 w 13"/>
                <a:gd name="T1" fmla="*/ 17 h 17"/>
                <a:gd name="T2" fmla="*/ 5 w 13"/>
                <a:gd name="T3" fmla="*/ 17 h 17"/>
                <a:gd name="T4" fmla="*/ 1 w 13"/>
                <a:gd name="T5" fmla="*/ 10 h 17"/>
                <a:gd name="T6" fmla="*/ 1 w 13"/>
                <a:gd name="T7" fmla="*/ 5 h 17"/>
                <a:gd name="T8" fmla="*/ 5 w 13"/>
                <a:gd name="T9" fmla="*/ 0 h 17"/>
                <a:gd name="T10" fmla="*/ 10 w 13"/>
                <a:gd name="T11" fmla="*/ 0 h 17"/>
                <a:gd name="T12" fmla="*/ 13 w 13"/>
                <a:gd name="T13" fmla="*/ 4 h 17"/>
                <a:gd name="T14" fmla="*/ 13 w 13"/>
                <a:gd name="T15" fmla="*/ 12 h 17"/>
                <a:gd name="T16" fmla="*/ 6 w 1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6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1" y="13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8" name="Freeform 538">
              <a:extLst>
                <a:ext uri="{FF2B5EF4-FFF2-40B4-BE49-F238E27FC236}">
                  <a16:creationId xmlns:a16="http://schemas.microsoft.com/office/drawing/2014/main" id="{2439D74C-6317-4BCD-9F37-0187DC4E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76" y="4151542"/>
              <a:ext cx="218429" cy="239141"/>
            </a:xfrm>
            <a:custGeom>
              <a:avLst/>
              <a:gdLst>
                <a:gd name="T0" fmla="*/ 1 w 11"/>
                <a:gd name="T1" fmla="*/ 1 h 12"/>
                <a:gd name="T2" fmla="*/ 7 w 11"/>
                <a:gd name="T3" fmla="*/ 5 h 12"/>
                <a:gd name="T4" fmla="*/ 10 w 11"/>
                <a:gd name="T5" fmla="*/ 12 h 12"/>
                <a:gd name="T6" fmla="*/ 10 w 11"/>
                <a:gd name="T7" fmla="*/ 10 h 12"/>
                <a:gd name="T8" fmla="*/ 8 w 11"/>
                <a:gd name="T9" fmla="*/ 1 h 12"/>
                <a:gd name="T10" fmla="*/ 1 w 11"/>
                <a:gd name="T11" fmla="*/ 1 h 12"/>
                <a:gd name="connsiteX0" fmla="*/ 0 w 8946"/>
                <a:gd name="connsiteY0" fmla="*/ 0 h 10051"/>
                <a:gd name="connsiteX1" fmla="*/ 6074 w 8946"/>
                <a:gd name="connsiteY1" fmla="*/ 4218 h 10051"/>
                <a:gd name="connsiteX2" fmla="*/ 8801 w 8946"/>
                <a:gd name="connsiteY2" fmla="*/ 10051 h 10051"/>
                <a:gd name="connsiteX3" fmla="*/ 8801 w 8946"/>
                <a:gd name="connsiteY3" fmla="*/ 8384 h 10051"/>
                <a:gd name="connsiteX4" fmla="*/ 6983 w 8946"/>
                <a:gd name="connsiteY4" fmla="*/ 884 h 10051"/>
                <a:gd name="connsiteX5" fmla="*/ 0 w 8946"/>
                <a:gd name="connsiteY5" fmla="*/ 0 h 10051"/>
                <a:gd name="connsiteX0" fmla="*/ 0 w 10576"/>
                <a:gd name="connsiteY0" fmla="*/ 10 h 9815"/>
                <a:gd name="connsiteX1" fmla="*/ 7366 w 10576"/>
                <a:gd name="connsiteY1" fmla="*/ 4012 h 9815"/>
                <a:gd name="connsiteX2" fmla="*/ 10414 w 10576"/>
                <a:gd name="connsiteY2" fmla="*/ 9815 h 9815"/>
                <a:gd name="connsiteX3" fmla="*/ 10414 w 10576"/>
                <a:gd name="connsiteY3" fmla="*/ 8156 h 9815"/>
                <a:gd name="connsiteX4" fmla="*/ 8382 w 10576"/>
                <a:gd name="connsiteY4" fmla="*/ 695 h 9815"/>
                <a:gd name="connsiteX5" fmla="*/ 0 w 10576"/>
                <a:gd name="connsiteY5" fmla="*/ 10 h 9815"/>
                <a:gd name="connsiteX0" fmla="*/ 0 w 10000"/>
                <a:gd name="connsiteY0" fmla="*/ 10 h 10000"/>
                <a:gd name="connsiteX1" fmla="*/ 6965 w 10000"/>
                <a:gd name="connsiteY1" fmla="*/ 4088 h 10000"/>
                <a:gd name="connsiteX2" fmla="*/ 9847 w 10000"/>
                <a:gd name="connsiteY2" fmla="*/ 10000 h 10000"/>
                <a:gd name="connsiteX3" fmla="*/ 9847 w 10000"/>
                <a:gd name="connsiteY3" fmla="*/ 8310 h 10000"/>
                <a:gd name="connsiteX4" fmla="*/ 7925 w 10000"/>
                <a:gd name="connsiteY4" fmla="*/ 708 h 10000"/>
                <a:gd name="connsiteX5" fmla="*/ 0 w 10000"/>
                <a:gd name="connsiteY5" fmla="*/ 1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10"/>
                  </a:moveTo>
                  <a:cubicBezTo>
                    <a:pt x="0" y="10"/>
                    <a:pt x="1289" y="3817"/>
                    <a:pt x="6965" y="4088"/>
                  </a:cubicBezTo>
                  <a:cubicBezTo>
                    <a:pt x="9299" y="4199"/>
                    <a:pt x="6004" y="10000"/>
                    <a:pt x="9847" y="10000"/>
                  </a:cubicBezTo>
                  <a:lnTo>
                    <a:pt x="9847" y="8310"/>
                  </a:lnTo>
                  <a:cubicBezTo>
                    <a:pt x="9847" y="8310"/>
                    <a:pt x="10807" y="1553"/>
                    <a:pt x="7925" y="708"/>
                  </a:cubicBezTo>
                  <a:cubicBezTo>
                    <a:pt x="6004" y="-137"/>
                    <a:pt x="0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999" name="Freeform 539">
              <a:extLst>
                <a:ext uri="{FF2B5EF4-FFF2-40B4-BE49-F238E27FC236}">
                  <a16:creationId xmlns:a16="http://schemas.microsoft.com/office/drawing/2014/main" id="{D478A304-A1E1-4CD0-AAA1-71299238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10" y="4540742"/>
              <a:ext cx="219317" cy="67900"/>
            </a:xfrm>
            <a:custGeom>
              <a:avLst/>
              <a:gdLst>
                <a:gd name="T0" fmla="*/ 9 w 9"/>
                <a:gd name="T1" fmla="*/ 0 h 2"/>
                <a:gd name="T2" fmla="*/ 6 w 9"/>
                <a:gd name="T3" fmla="*/ 0 h 2"/>
                <a:gd name="T4" fmla="*/ 4 w 9"/>
                <a:gd name="T5" fmla="*/ 0 h 2"/>
                <a:gd name="T6" fmla="*/ 0 w 9"/>
                <a:gd name="T7" fmla="*/ 2 h 2"/>
                <a:gd name="T8" fmla="*/ 9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6" y="2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0" name="Freeform 540">
              <a:extLst>
                <a:ext uri="{FF2B5EF4-FFF2-40B4-BE49-F238E27FC236}">
                  <a16:creationId xmlns:a16="http://schemas.microsoft.com/office/drawing/2014/main" id="{5EB330D2-571A-46DC-AFA1-C48352EB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40742"/>
              <a:ext cx="369385" cy="519451"/>
            </a:xfrm>
            <a:custGeom>
              <a:avLst/>
              <a:gdLst>
                <a:gd name="T0" fmla="*/ 16 w 18"/>
                <a:gd name="T1" fmla="*/ 5 h 25"/>
                <a:gd name="T2" fmla="*/ 12 w 18"/>
                <a:gd name="T3" fmla="*/ 0 h 25"/>
                <a:gd name="T4" fmla="*/ 3 w 18"/>
                <a:gd name="T5" fmla="*/ 2 h 25"/>
                <a:gd name="T6" fmla="*/ 0 w 18"/>
                <a:gd name="T7" fmla="*/ 9 h 25"/>
                <a:gd name="T8" fmla="*/ 3 w 18"/>
                <a:gd name="T9" fmla="*/ 25 h 25"/>
                <a:gd name="T10" fmla="*/ 18 w 18"/>
                <a:gd name="T11" fmla="*/ 23 h 25"/>
                <a:gd name="T12" fmla="*/ 16 w 18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5"/>
                  </a:moveTo>
                  <a:cubicBezTo>
                    <a:pt x="16" y="3"/>
                    <a:pt x="14" y="1"/>
                    <a:pt x="12" y="0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6" y="10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1" name="Freeform 541">
              <a:extLst>
                <a:ext uri="{FF2B5EF4-FFF2-40B4-BE49-F238E27FC236}">
                  <a16:creationId xmlns:a16="http://schemas.microsoft.com/office/drawing/2014/main" id="{85864B51-4848-41A1-88EA-D59D77DA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11" y="4980751"/>
              <a:ext cx="1209747" cy="732174"/>
            </a:xfrm>
            <a:custGeom>
              <a:avLst/>
              <a:gdLst>
                <a:gd name="T0" fmla="*/ 1 w 59"/>
                <a:gd name="T1" fmla="*/ 29 h 35"/>
                <a:gd name="T2" fmla="*/ 2 w 59"/>
                <a:gd name="T3" fmla="*/ 28 h 35"/>
                <a:gd name="T4" fmla="*/ 7 w 59"/>
                <a:gd name="T5" fmla="*/ 23 h 35"/>
                <a:gd name="T6" fmla="*/ 18 w 59"/>
                <a:gd name="T7" fmla="*/ 12 h 35"/>
                <a:gd name="T8" fmla="*/ 18 w 59"/>
                <a:gd name="T9" fmla="*/ 12 h 35"/>
                <a:gd name="T10" fmla="*/ 19 w 59"/>
                <a:gd name="T11" fmla="*/ 11 h 35"/>
                <a:gd name="T12" fmla="*/ 20 w 59"/>
                <a:gd name="T13" fmla="*/ 11 h 35"/>
                <a:gd name="T14" fmla="*/ 22 w 59"/>
                <a:gd name="T15" fmla="*/ 10 h 35"/>
                <a:gd name="T16" fmla="*/ 22 w 59"/>
                <a:gd name="T17" fmla="*/ 10 h 35"/>
                <a:gd name="T18" fmla="*/ 40 w 59"/>
                <a:gd name="T19" fmla="*/ 8 h 35"/>
                <a:gd name="T20" fmla="*/ 42 w 59"/>
                <a:gd name="T21" fmla="*/ 2 h 35"/>
                <a:gd name="T22" fmla="*/ 56 w 59"/>
                <a:gd name="T23" fmla="*/ 0 h 35"/>
                <a:gd name="T24" fmla="*/ 58 w 59"/>
                <a:gd name="T25" fmla="*/ 6 h 35"/>
                <a:gd name="T26" fmla="*/ 57 w 59"/>
                <a:gd name="T27" fmla="*/ 12 h 35"/>
                <a:gd name="T28" fmla="*/ 52 w 59"/>
                <a:gd name="T29" fmla="*/ 16 h 35"/>
                <a:gd name="T30" fmla="*/ 49 w 59"/>
                <a:gd name="T31" fmla="*/ 16 h 35"/>
                <a:gd name="T32" fmla="*/ 48 w 59"/>
                <a:gd name="T33" fmla="*/ 16 h 35"/>
                <a:gd name="T34" fmla="*/ 41 w 59"/>
                <a:gd name="T35" fmla="*/ 17 h 35"/>
                <a:gd name="T36" fmla="*/ 37 w 59"/>
                <a:gd name="T37" fmla="*/ 17 h 35"/>
                <a:gd name="T38" fmla="*/ 33 w 59"/>
                <a:gd name="T39" fmla="*/ 17 h 35"/>
                <a:gd name="T40" fmla="*/ 28 w 59"/>
                <a:gd name="T41" fmla="*/ 17 h 35"/>
                <a:gd name="T42" fmla="*/ 24 w 59"/>
                <a:gd name="T43" fmla="*/ 18 h 35"/>
                <a:gd name="T44" fmla="*/ 24 w 59"/>
                <a:gd name="T45" fmla="*/ 18 h 35"/>
                <a:gd name="T46" fmla="*/ 23 w 59"/>
                <a:gd name="T47" fmla="*/ 18 h 35"/>
                <a:gd name="T48" fmla="*/ 23 w 59"/>
                <a:gd name="T49" fmla="*/ 18 h 35"/>
                <a:gd name="T50" fmla="*/ 23 w 59"/>
                <a:gd name="T51" fmla="*/ 18 h 35"/>
                <a:gd name="T52" fmla="*/ 23 w 59"/>
                <a:gd name="T53" fmla="*/ 18 h 35"/>
                <a:gd name="T54" fmla="*/ 23 w 59"/>
                <a:gd name="T55" fmla="*/ 18 h 35"/>
                <a:gd name="T56" fmla="*/ 21 w 59"/>
                <a:gd name="T57" fmla="*/ 19 h 35"/>
                <a:gd name="T58" fmla="*/ 18 w 59"/>
                <a:gd name="T59" fmla="*/ 23 h 35"/>
                <a:gd name="T60" fmla="*/ 11 w 59"/>
                <a:gd name="T61" fmla="*/ 28 h 35"/>
                <a:gd name="T62" fmla="*/ 7 w 59"/>
                <a:gd name="T63" fmla="*/ 32 h 35"/>
                <a:gd name="T64" fmla="*/ 5 w 59"/>
                <a:gd name="T65" fmla="*/ 34 h 35"/>
                <a:gd name="T66" fmla="*/ 1 w 59"/>
                <a:gd name="T67" fmla="*/ 34 h 35"/>
                <a:gd name="T68" fmla="*/ 1 w 59"/>
                <a:gd name="T69" fmla="*/ 29 h 35"/>
                <a:gd name="connsiteX0" fmla="*/ 127 w 9736"/>
                <a:gd name="connsiteY0" fmla="*/ 8286 h 9928"/>
                <a:gd name="connsiteX1" fmla="*/ 297 w 9736"/>
                <a:gd name="connsiteY1" fmla="*/ 8000 h 9928"/>
                <a:gd name="connsiteX2" fmla="*/ 1144 w 9736"/>
                <a:gd name="connsiteY2" fmla="*/ 6571 h 9928"/>
                <a:gd name="connsiteX3" fmla="*/ 3009 w 9736"/>
                <a:gd name="connsiteY3" fmla="*/ 3429 h 9928"/>
                <a:gd name="connsiteX4" fmla="*/ 3009 w 9736"/>
                <a:gd name="connsiteY4" fmla="*/ 3429 h 9928"/>
                <a:gd name="connsiteX5" fmla="*/ 3178 w 9736"/>
                <a:gd name="connsiteY5" fmla="*/ 3143 h 9928"/>
                <a:gd name="connsiteX6" fmla="*/ 3348 w 9736"/>
                <a:gd name="connsiteY6" fmla="*/ 3143 h 9928"/>
                <a:gd name="connsiteX7" fmla="*/ 3687 w 9736"/>
                <a:gd name="connsiteY7" fmla="*/ 2857 h 9928"/>
                <a:gd name="connsiteX8" fmla="*/ 3687 w 9736"/>
                <a:gd name="connsiteY8" fmla="*/ 2857 h 9928"/>
                <a:gd name="connsiteX9" fmla="*/ 6738 w 9736"/>
                <a:gd name="connsiteY9" fmla="*/ 2286 h 9928"/>
                <a:gd name="connsiteX10" fmla="*/ 7077 w 9736"/>
                <a:gd name="connsiteY10" fmla="*/ 571 h 9928"/>
                <a:gd name="connsiteX11" fmla="*/ 9450 w 9736"/>
                <a:gd name="connsiteY11" fmla="*/ 0 h 9928"/>
                <a:gd name="connsiteX12" fmla="*/ 9619 w 9736"/>
                <a:gd name="connsiteY12" fmla="*/ 3429 h 9928"/>
                <a:gd name="connsiteX13" fmla="*/ 8772 w 9736"/>
                <a:gd name="connsiteY13" fmla="*/ 4571 h 9928"/>
                <a:gd name="connsiteX14" fmla="*/ 8263 w 9736"/>
                <a:gd name="connsiteY14" fmla="*/ 4571 h 9928"/>
                <a:gd name="connsiteX15" fmla="*/ 8094 w 9736"/>
                <a:gd name="connsiteY15" fmla="*/ 4571 h 9928"/>
                <a:gd name="connsiteX16" fmla="*/ 6907 w 9736"/>
                <a:gd name="connsiteY16" fmla="*/ 4857 h 9928"/>
                <a:gd name="connsiteX17" fmla="*/ 6229 w 9736"/>
                <a:gd name="connsiteY17" fmla="*/ 4857 h 9928"/>
                <a:gd name="connsiteX18" fmla="*/ 5551 w 9736"/>
                <a:gd name="connsiteY18" fmla="*/ 4857 h 9928"/>
                <a:gd name="connsiteX19" fmla="*/ 4704 w 9736"/>
                <a:gd name="connsiteY19" fmla="*/ 4857 h 9928"/>
                <a:gd name="connsiteX20" fmla="*/ 4026 w 9736"/>
                <a:gd name="connsiteY20" fmla="*/ 5143 h 9928"/>
                <a:gd name="connsiteX21" fmla="*/ 4026 w 9736"/>
                <a:gd name="connsiteY21" fmla="*/ 5143 h 9928"/>
                <a:gd name="connsiteX22" fmla="*/ 3856 w 9736"/>
                <a:gd name="connsiteY22" fmla="*/ 5143 h 9928"/>
                <a:gd name="connsiteX23" fmla="*/ 3856 w 9736"/>
                <a:gd name="connsiteY23" fmla="*/ 5143 h 9928"/>
                <a:gd name="connsiteX24" fmla="*/ 3856 w 9736"/>
                <a:gd name="connsiteY24" fmla="*/ 5143 h 9928"/>
                <a:gd name="connsiteX25" fmla="*/ 3856 w 9736"/>
                <a:gd name="connsiteY25" fmla="*/ 5143 h 9928"/>
                <a:gd name="connsiteX26" fmla="*/ 3856 w 9736"/>
                <a:gd name="connsiteY26" fmla="*/ 5143 h 9928"/>
                <a:gd name="connsiteX27" fmla="*/ 3517 w 9736"/>
                <a:gd name="connsiteY27" fmla="*/ 5429 h 9928"/>
                <a:gd name="connsiteX28" fmla="*/ 3009 w 9736"/>
                <a:gd name="connsiteY28" fmla="*/ 6571 h 9928"/>
                <a:gd name="connsiteX29" fmla="*/ 1822 w 9736"/>
                <a:gd name="connsiteY29" fmla="*/ 8000 h 9928"/>
                <a:gd name="connsiteX30" fmla="*/ 1144 w 9736"/>
                <a:gd name="connsiteY30" fmla="*/ 9143 h 9928"/>
                <a:gd name="connsiteX31" fmla="*/ 805 w 9736"/>
                <a:gd name="connsiteY31" fmla="*/ 9714 h 9928"/>
                <a:gd name="connsiteX32" fmla="*/ 127 w 9736"/>
                <a:gd name="connsiteY32" fmla="*/ 9714 h 9928"/>
                <a:gd name="connsiteX33" fmla="*/ 127 w 9736"/>
                <a:gd name="connsiteY33" fmla="*/ 8286 h 9928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6398 w 10155"/>
                <a:gd name="connsiteY17" fmla="*/ 5033 h 10141"/>
                <a:gd name="connsiteX18" fmla="*/ 5702 w 10155"/>
                <a:gd name="connsiteY18" fmla="*/ 5033 h 10141"/>
                <a:gd name="connsiteX19" fmla="*/ 4832 w 10155"/>
                <a:gd name="connsiteY19" fmla="*/ 5033 h 10141"/>
                <a:gd name="connsiteX20" fmla="*/ 4135 w 10155"/>
                <a:gd name="connsiteY20" fmla="*/ 5321 h 10141"/>
                <a:gd name="connsiteX21" fmla="*/ 4135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961 w 10155"/>
                <a:gd name="connsiteY26" fmla="*/ 5321 h 10141"/>
                <a:gd name="connsiteX27" fmla="*/ 3612 w 10155"/>
                <a:gd name="connsiteY27" fmla="*/ 5609 h 10141"/>
                <a:gd name="connsiteX28" fmla="*/ 3091 w 10155"/>
                <a:gd name="connsiteY28" fmla="*/ 6760 h 10141"/>
                <a:gd name="connsiteX29" fmla="*/ 1871 w 10155"/>
                <a:gd name="connsiteY29" fmla="*/ 8199 h 10141"/>
                <a:gd name="connsiteX30" fmla="*/ 1175 w 10155"/>
                <a:gd name="connsiteY30" fmla="*/ 9350 h 10141"/>
                <a:gd name="connsiteX31" fmla="*/ 827 w 10155"/>
                <a:gd name="connsiteY31" fmla="*/ 9925 h 10141"/>
                <a:gd name="connsiteX32" fmla="*/ 130 w 10155"/>
                <a:gd name="connsiteY32" fmla="*/ 9925 h 10141"/>
                <a:gd name="connsiteX33" fmla="*/ 130 w 10155"/>
                <a:gd name="connsiteY33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5702 w 10155"/>
                <a:gd name="connsiteY17" fmla="*/ 5033 h 10141"/>
                <a:gd name="connsiteX18" fmla="*/ 4832 w 10155"/>
                <a:gd name="connsiteY18" fmla="*/ 5033 h 10141"/>
                <a:gd name="connsiteX19" fmla="*/ 4135 w 10155"/>
                <a:gd name="connsiteY19" fmla="*/ 5321 h 10141"/>
                <a:gd name="connsiteX20" fmla="*/ 4135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961 w 10155"/>
                <a:gd name="connsiteY25" fmla="*/ 5321 h 10141"/>
                <a:gd name="connsiteX26" fmla="*/ 3612 w 10155"/>
                <a:gd name="connsiteY26" fmla="*/ 5609 h 10141"/>
                <a:gd name="connsiteX27" fmla="*/ 3091 w 10155"/>
                <a:gd name="connsiteY27" fmla="*/ 6760 h 10141"/>
                <a:gd name="connsiteX28" fmla="*/ 1871 w 10155"/>
                <a:gd name="connsiteY28" fmla="*/ 8199 h 10141"/>
                <a:gd name="connsiteX29" fmla="*/ 1175 w 10155"/>
                <a:gd name="connsiteY29" fmla="*/ 9350 h 10141"/>
                <a:gd name="connsiteX30" fmla="*/ 827 w 10155"/>
                <a:gd name="connsiteY30" fmla="*/ 9925 h 10141"/>
                <a:gd name="connsiteX31" fmla="*/ 130 w 10155"/>
                <a:gd name="connsiteY31" fmla="*/ 9925 h 10141"/>
                <a:gd name="connsiteX32" fmla="*/ 130 w 10155"/>
                <a:gd name="connsiteY32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871 w 10155"/>
                <a:gd name="connsiteY27" fmla="*/ 8199 h 10141"/>
                <a:gd name="connsiteX28" fmla="*/ 1175 w 10155"/>
                <a:gd name="connsiteY28" fmla="*/ 9350 h 10141"/>
                <a:gd name="connsiteX29" fmla="*/ 827 w 10155"/>
                <a:gd name="connsiteY29" fmla="*/ 9925 h 10141"/>
                <a:gd name="connsiteX30" fmla="*/ 130 w 10155"/>
                <a:gd name="connsiteY30" fmla="*/ 9925 h 10141"/>
                <a:gd name="connsiteX31" fmla="*/ 130 w 10155"/>
                <a:gd name="connsiteY31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8313 w 10155"/>
                <a:gd name="connsiteY15" fmla="*/ 4745 h 10141"/>
                <a:gd name="connsiteX16" fmla="*/ 7094 w 10155"/>
                <a:gd name="connsiteY16" fmla="*/ 5033 h 10141"/>
                <a:gd name="connsiteX17" fmla="*/ 4832 w 10155"/>
                <a:gd name="connsiteY17" fmla="*/ 5033 h 10141"/>
                <a:gd name="connsiteX18" fmla="*/ 4135 w 10155"/>
                <a:gd name="connsiteY18" fmla="*/ 5321 h 10141"/>
                <a:gd name="connsiteX19" fmla="*/ 4135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961 w 10155"/>
                <a:gd name="connsiteY24" fmla="*/ 5321 h 10141"/>
                <a:gd name="connsiteX25" fmla="*/ 3612 w 10155"/>
                <a:gd name="connsiteY25" fmla="*/ 5609 h 10141"/>
                <a:gd name="connsiteX26" fmla="*/ 3091 w 10155"/>
                <a:gd name="connsiteY26" fmla="*/ 6760 h 10141"/>
                <a:gd name="connsiteX27" fmla="*/ 1175 w 10155"/>
                <a:gd name="connsiteY27" fmla="*/ 9350 h 10141"/>
                <a:gd name="connsiteX28" fmla="*/ 827 w 10155"/>
                <a:gd name="connsiteY28" fmla="*/ 9925 h 10141"/>
                <a:gd name="connsiteX29" fmla="*/ 130 w 10155"/>
                <a:gd name="connsiteY29" fmla="*/ 9925 h 10141"/>
                <a:gd name="connsiteX30" fmla="*/ 130 w 10155"/>
                <a:gd name="connsiteY30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8487 w 10155"/>
                <a:gd name="connsiteY14" fmla="*/ 4745 h 10141"/>
                <a:gd name="connsiteX15" fmla="*/ 7094 w 10155"/>
                <a:gd name="connsiteY15" fmla="*/ 5033 h 10141"/>
                <a:gd name="connsiteX16" fmla="*/ 4832 w 10155"/>
                <a:gd name="connsiteY16" fmla="*/ 5033 h 10141"/>
                <a:gd name="connsiteX17" fmla="*/ 4135 w 10155"/>
                <a:gd name="connsiteY17" fmla="*/ 5321 h 10141"/>
                <a:gd name="connsiteX18" fmla="*/ 4135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961 w 10155"/>
                <a:gd name="connsiteY23" fmla="*/ 5321 h 10141"/>
                <a:gd name="connsiteX24" fmla="*/ 3612 w 10155"/>
                <a:gd name="connsiteY24" fmla="*/ 5609 h 10141"/>
                <a:gd name="connsiteX25" fmla="*/ 3091 w 10155"/>
                <a:gd name="connsiteY25" fmla="*/ 6760 h 10141"/>
                <a:gd name="connsiteX26" fmla="*/ 1175 w 10155"/>
                <a:gd name="connsiteY26" fmla="*/ 9350 h 10141"/>
                <a:gd name="connsiteX27" fmla="*/ 827 w 10155"/>
                <a:gd name="connsiteY27" fmla="*/ 9925 h 10141"/>
                <a:gd name="connsiteX28" fmla="*/ 130 w 10155"/>
                <a:gd name="connsiteY28" fmla="*/ 9925 h 10141"/>
                <a:gd name="connsiteX29" fmla="*/ 130 w 10155"/>
                <a:gd name="connsiteY29" fmla="*/ 8487 h 10141"/>
                <a:gd name="connsiteX0" fmla="*/ 130 w 10155"/>
                <a:gd name="connsiteY0" fmla="*/ 8487 h 10141"/>
                <a:gd name="connsiteX1" fmla="*/ 305 w 10155"/>
                <a:gd name="connsiteY1" fmla="*/ 8199 h 10141"/>
                <a:gd name="connsiteX2" fmla="*/ 1175 w 10155"/>
                <a:gd name="connsiteY2" fmla="*/ 6760 h 10141"/>
                <a:gd name="connsiteX3" fmla="*/ 3091 w 10155"/>
                <a:gd name="connsiteY3" fmla="*/ 3595 h 10141"/>
                <a:gd name="connsiteX4" fmla="*/ 3091 w 10155"/>
                <a:gd name="connsiteY4" fmla="*/ 3595 h 10141"/>
                <a:gd name="connsiteX5" fmla="*/ 3264 w 10155"/>
                <a:gd name="connsiteY5" fmla="*/ 3307 h 10141"/>
                <a:gd name="connsiteX6" fmla="*/ 3439 w 10155"/>
                <a:gd name="connsiteY6" fmla="*/ 3307 h 10141"/>
                <a:gd name="connsiteX7" fmla="*/ 3787 w 10155"/>
                <a:gd name="connsiteY7" fmla="*/ 3019 h 10141"/>
                <a:gd name="connsiteX8" fmla="*/ 3787 w 10155"/>
                <a:gd name="connsiteY8" fmla="*/ 3019 h 10141"/>
                <a:gd name="connsiteX9" fmla="*/ 6921 w 10155"/>
                <a:gd name="connsiteY9" fmla="*/ 2444 h 10141"/>
                <a:gd name="connsiteX10" fmla="*/ 7269 w 10155"/>
                <a:gd name="connsiteY10" fmla="*/ 716 h 10141"/>
                <a:gd name="connsiteX11" fmla="*/ 9706 w 10155"/>
                <a:gd name="connsiteY11" fmla="*/ 141 h 10141"/>
                <a:gd name="connsiteX12" fmla="*/ 10100 w 10155"/>
                <a:gd name="connsiteY12" fmla="*/ 3562 h 10141"/>
                <a:gd name="connsiteX13" fmla="*/ 9010 w 10155"/>
                <a:gd name="connsiteY13" fmla="*/ 4745 h 10141"/>
                <a:gd name="connsiteX14" fmla="*/ 7094 w 10155"/>
                <a:gd name="connsiteY14" fmla="*/ 5033 h 10141"/>
                <a:gd name="connsiteX15" fmla="*/ 4832 w 10155"/>
                <a:gd name="connsiteY15" fmla="*/ 5033 h 10141"/>
                <a:gd name="connsiteX16" fmla="*/ 4135 w 10155"/>
                <a:gd name="connsiteY16" fmla="*/ 5321 h 10141"/>
                <a:gd name="connsiteX17" fmla="*/ 4135 w 10155"/>
                <a:gd name="connsiteY17" fmla="*/ 5321 h 10141"/>
                <a:gd name="connsiteX18" fmla="*/ 3961 w 10155"/>
                <a:gd name="connsiteY18" fmla="*/ 5321 h 10141"/>
                <a:gd name="connsiteX19" fmla="*/ 3961 w 10155"/>
                <a:gd name="connsiteY19" fmla="*/ 5321 h 10141"/>
                <a:gd name="connsiteX20" fmla="*/ 3961 w 10155"/>
                <a:gd name="connsiteY20" fmla="*/ 5321 h 10141"/>
                <a:gd name="connsiteX21" fmla="*/ 3961 w 10155"/>
                <a:gd name="connsiteY21" fmla="*/ 5321 h 10141"/>
                <a:gd name="connsiteX22" fmla="*/ 3961 w 10155"/>
                <a:gd name="connsiteY22" fmla="*/ 5321 h 10141"/>
                <a:gd name="connsiteX23" fmla="*/ 3612 w 10155"/>
                <a:gd name="connsiteY23" fmla="*/ 5609 h 10141"/>
                <a:gd name="connsiteX24" fmla="*/ 3091 w 10155"/>
                <a:gd name="connsiteY24" fmla="*/ 6760 h 10141"/>
                <a:gd name="connsiteX25" fmla="*/ 1175 w 10155"/>
                <a:gd name="connsiteY25" fmla="*/ 9350 h 10141"/>
                <a:gd name="connsiteX26" fmla="*/ 827 w 10155"/>
                <a:gd name="connsiteY26" fmla="*/ 9925 h 10141"/>
                <a:gd name="connsiteX27" fmla="*/ 130 w 10155"/>
                <a:gd name="connsiteY27" fmla="*/ 9925 h 10141"/>
                <a:gd name="connsiteX28" fmla="*/ 130 w 10155"/>
                <a:gd name="connsiteY28" fmla="*/ 8487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55" h="10141">
                  <a:moveTo>
                    <a:pt x="130" y="8487"/>
                  </a:moveTo>
                  <a:lnTo>
                    <a:pt x="305" y="8199"/>
                  </a:lnTo>
                  <a:lnTo>
                    <a:pt x="1175" y="6760"/>
                  </a:lnTo>
                  <a:lnTo>
                    <a:pt x="3091" y="3595"/>
                  </a:lnTo>
                  <a:lnTo>
                    <a:pt x="3091" y="3595"/>
                  </a:lnTo>
                  <a:lnTo>
                    <a:pt x="3264" y="3307"/>
                  </a:lnTo>
                  <a:lnTo>
                    <a:pt x="3439" y="3307"/>
                  </a:lnTo>
                  <a:cubicBezTo>
                    <a:pt x="3439" y="3019"/>
                    <a:pt x="3612" y="3019"/>
                    <a:pt x="3787" y="3019"/>
                  </a:cubicBezTo>
                  <a:lnTo>
                    <a:pt x="3787" y="3019"/>
                  </a:lnTo>
                  <a:cubicBezTo>
                    <a:pt x="3961" y="3019"/>
                    <a:pt x="6746" y="2444"/>
                    <a:pt x="6921" y="2444"/>
                  </a:cubicBezTo>
                  <a:cubicBezTo>
                    <a:pt x="7442" y="2156"/>
                    <a:pt x="7269" y="716"/>
                    <a:pt x="7269" y="716"/>
                  </a:cubicBezTo>
                  <a:cubicBezTo>
                    <a:pt x="8081" y="524"/>
                    <a:pt x="9234" y="-333"/>
                    <a:pt x="9706" y="141"/>
                  </a:cubicBezTo>
                  <a:cubicBezTo>
                    <a:pt x="10178" y="615"/>
                    <a:pt x="10216" y="2794"/>
                    <a:pt x="10100" y="3562"/>
                  </a:cubicBezTo>
                  <a:cubicBezTo>
                    <a:pt x="9926" y="4137"/>
                    <a:pt x="9532" y="4458"/>
                    <a:pt x="9010" y="4745"/>
                  </a:cubicBezTo>
                  <a:lnTo>
                    <a:pt x="7094" y="5033"/>
                  </a:lnTo>
                  <a:lnTo>
                    <a:pt x="4832" y="5033"/>
                  </a:lnTo>
                  <a:cubicBezTo>
                    <a:pt x="4657" y="5033"/>
                    <a:pt x="4309" y="5033"/>
                    <a:pt x="4135" y="5321"/>
                  </a:cubicBezTo>
                  <a:lnTo>
                    <a:pt x="4135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lnTo>
                    <a:pt x="3961" y="5321"/>
                  </a:lnTo>
                  <a:cubicBezTo>
                    <a:pt x="3961" y="5321"/>
                    <a:pt x="3787" y="5609"/>
                    <a:pt x="3612" y="5609"/>
                  </a:cubicBezTo>
                  <a:cubicBezTo>
                    <a:pt x="3439" y="5896"/>
                    <a:pt x="3264" y="6473"/>
                    <a:pt x="3091" y="6760"/>
                  </a:cubicBezTo>
                  <a:cubicBezTo>
                    <a:pt x="2685" y="7384"/>
                    <a:pt x="1552" y="8823"/>
                    <a:pt x="1175" y="9350"/>
                  </a:cubicBezTo>
                  <a:lnTo>
                    <a:pt x="827" y="9925"/>
                  </a:lnTo>
                  <a:cubicBezTo>
                    <a:pt x="653" y="10214"/>
                    <a:pt x="305" y="10214"/>
                    <a:pt x="130" y="9925"/>
                  </a:cubicBezTo>
                  <a:cubicBezTo>
                    <a:pt x="-43" y="9638"/>
                    <a:pt x="-43" y="9062"/>
                    <a:pt x="130" y="848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2" name="Freeform 542">
              <a:extLst>
                <a:ext uri="{FF2B5EF4-FFF2-40B4-BE49-F238E27FC236}">
                  <a16:creationId xmlns:a16="http://schemas.microsoft.com/office/drawing/2014/main" id="{A6644C07-DB99-4F67-AEB4-E28669D8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25" y="5579636"/>
              <a:ext cx="184691" cy="184691"/>
            </a:xfrm>
            <a:custGeom>
              <a:avLst/>
              <a:gdLst>
                <a:gd name="T0" fmla="*/ 1 w 9"/>
                <a:gd name="T1" fmla="*/ 3 h 9"/>
                <a:gd name="T2" fmla="*/ 3 w 9"/>
                <a:gd name="T3" fmla="*/ 8 h 9"/>
                <a:gd name="T4" fmla="*/ 8 w 9"/>
                <a:gd name="T5" fmla="*/ 6 h 9"/>
                <a:gd name="T6" fmla="*/ 6 w 9"/>
                <a:gd name="T7" fmla="*/ 1 h 9"/>
                <a:gd name="T8" fmla="*/ 1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0" y="5"/>
                    <a:pt x="1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3" name="Freeform 543">
              <a:extLst>
                <a:ext uri="{FF2B5EF4-FFF2-40B4-BE49-F238E27FC236}">
                  <a16:creationId xmlns:a16="http://schemas.microsoft.com/office/drawing/2014/main" id="{5A516E60-7F1A-40F0-850C-9F77438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123" y="5579636"/>
              <a:ext cx="415557" cy="184691"/>
            </a:xfrm>
            <a:custGeom>
              <a:avLst/>
              <a:gdLst>
                <a:gd name="T0" fmla="*/ 2 w 20"/>
                <a:gd name="T1" fmla="*/ 4 h 9"/>
                <a:gd name="T2" fmla="*/ 16 w 20"/>
                <a:gd name="T3" fmla="*/ 8 h 9"/>
                <a:gd name="T4" fmla="*/ 20 w 20"/>
                <a:gd name="T5" fmla="*/ 7 h 9"/>
                <a:gd name="T6" fmla="*/ 18 w 20"/>
                <a:gd name="T7" fmla="*/ 1 h 9"/>
                <a:gd name="T8" fmla="*/ 2 w 20"/>
                <a:gd name="T9" fmla="*/ 0 h 9"/>
                <a:gd name="T10" fmla="*/ 1 w 20"/>
                <a:gd name="T11" fmla="*/ 3 h 9"/>
                <a:gd name="T12" fmla="*/ 2 w 2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">
                  <a:moveTo>
                    <a:pt x="2" y="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0" y="5"/>
                    <a:pt x="19" y="1"/>
                    <a:pt x="1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7" name="Freeform 547">
              <a:extLst>
                <a:ext uri="{FF2B5EF4-FFF2-40B4-BE49-F238E27FC236}">
                  <a16:creationId xmlns:a16="http://schemas.microsoft.com/office/drawing/2014/main" id="{5BB5915B-48E0-48B2-BED3-6F78D6DB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04" y="4436855"/>
              <a:ext cx="103894" cy="34634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0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8" name="Freeform 548">
              <a:extLst>
                <a:ext uri="{FF2B5EF4-FFF2-40B4-BE49-F238E27FC236}">
                  <a16:creationId xmlns:a16="http://schemas.microsoft.com/office/drawing/2014/main" id="{5F556599-2B00-4100-A3C8-16CB68B8D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3" y="4852412"/>
              <a:ext cx="173153" cy="184691"/>
            </a:xfrm>
            <a:custGeom>
              <a:avLst/>
              <a:gdLst>
                <a:gd name="T0" fmla="*/ 6 w 8"/>
                <a:gd name="T1" fmla="*/ 9 h 9"/>
                <a:gd name="T2" fmla="*/ 8 w 8"/>
                <a:gd name="T3" fmla="*/ 8 h 9"/>
                <a:gd name="T4" fmla="*/ 7 w 8"/>
                <a:gd name="T5" fmla="*/ 1 h 9"/>
                <a:gd name="T6" fmla="*/ 4 w 8"/>
                <a:gd name="T7" fmla="*/ 0 h 9"/>
                <a:gd name="T8" fmla="*/ 1 w 8"/>
                <a:gd name="T9" fmla="*/ 5 h 9"/>
                <a:gd name="T10" fmla="*/ 6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7" y="9"/>
                    <a:pt x="8" y="8"/>
                    <a:pt x="8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09" name="Freeform 549">
              <a:extLst>
                <a:ext uri="{FF2B5EF4-FFF2-40B4-BE49-F238E27FC236}">
                  <a16:creationId xmlns:a16="http://schemas.microsoft.com/office/drawing/2014/main" id="{48097D20-1F21-4441-95A5-F4D522A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77" y="4598461"/>
              <a:ext cx="357845" cy="519451"/>
            </a:xfrm>
            <a:custGeom>
              <a:avLst/>
              <a:gdLst>
                <a:gd name="T0" fmla="*/ 15 w 17"/>
                <a:gd name="T1" fmla="*/ 21 h 25"/>
                <a:gd name="T2" fmla="*/ 17 w 17"/>
                <a:gd name="T3" fmla="*/ 20 h 25"/>
                <a:gd name="T4" fmla="*/ 17 w 17"/>
                <a:gd name="T5" fmla="*/ 18 h 25"/>
                <a:gd name="T6" fmla="*/ 11 w 17"/>
                <a:gd name="T7" fmla="*/ 0 h 25"/>
                <a:gd name="T8" fmla="*/ 7 w 17"/>
                <a:gd name="T9" fmla="*/ 1 h 25"/>
                <a:gd name="T10" fmla="*/ 12 w 17"/>
                <a:gd name="T11" fmla="*/ 17 h 25"/>
                <a:gd name="T12" fmla="*/ 0 w 17"/>
                <a:gd name="T13" fmla="*/ 20 h 25"/>
                <a:gd name="T14" fmla="*/ 1 w 17"/>
                <a:gd name="T15" fmla="*/ 25 h 25"/>
                <a:gd name="T16" fmla="*/ 15 w 17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16" y="21"/>
                    <a:pt x="17" y="21"/>
                    <a:pt x="17" y="20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5" y="21"/>
                    <a:pt x="15" y="21"/>
                    <a:pt x="15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2" name="Freeform 552">
              <a:extLst>
                <a:ext uri="{FF2B5EF4-FFF2-40B4-BE49-F238E27FC236}">
                  <a16:creationId xmlns:a16="http://schemas.microsoft.com/office/drawing/2014/main" id="{2ED8C46C-38B2-4A38-993C-6FE75102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8" y="4979384"/>
              <a:ext cx="184691" cy="161606"/>
            </a:xfrm>
            <a:custGeom>
              <a:avLst/>
              <a:gdLst>
                <a:gd name="T0" fmla="*/ 0 w 9"/>
                <a:gd name="T1" fmla="*/ 4 h 8"/>
                <a:gd name="T2" fmla="*/ 0 w 9"/>
                <a:gd name="T3" fmla="*/ 7 h 8"/>
                <a:gd name="T4" fmla="*/ 7 w 9"/>
                <a:gd name="T5" fmla="*/ 8 h 8"/>
                <a:gd name="T6" fmla="*/ 8 w 9"/>
                <a:gd name="T7" fmla="*/ 6 h 8"/>
                <a:gd name="T8" fmla="*/ 5 w 9"/>
                <a:gd name="T9" fmla="*/ 1 h 8"/>
                <a:gd name="T10" fmla="*/ 0 w 9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3" name="Freeform 553">
              <a:extLst>
                <a:ext uri="{FF2B5EF4-FFF2-40B4-BE49-F238E27FC236}">
                  <a16:creationId xmlns:a16="http://schemas.microsoft.com/office/drawing/2014/main" id="{29C8E838-A4DD-465D-9D1D-61DADD31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5117904"/>
              <a:ext cx="854202" cy="46172"/>
            </a:xfrm>
            <a:custGeom>
              <a:avLst/>
              <a:gdLst>
                <a:gd name="T0" fmla="*/ 41 w 41"/>
                <a:gd name="T1" fmla="*/ 1 h 2"/>
                <a:gd name="T2" fmla="*/ 40 w 41"/>
                <a:gd name="T3" fmla="*/ 0 h 2"/>
                <a:gd name="T4" fmla="*/ 1 w 41"/>
                <a:gd name="T5" fmla="*/ 0 h 2"/>
                <a:gd name="T6" fmla="*/ 0 w 41"/>
                <a:gd name="T7" fmla="*/ 1 h 2"/>
                <a:gd name="T8" fmla="*/ 1 w 41"/>
                <a:gd name="T9" fmla="*/ 2 h 2"/>
                <a:gd name="T10" fmla="*/ 40 w 41"/>
                <a:gd name="T11" fmla="*/ 2 h 2"/>
                <a:gd name="T12" fmla="*/ 41 w 4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4" name="Freeform 554">
              <a:extLst>
                <a:ext uri="{FF2B5EF4-FFF2-40B4-BE49-F238E27FC236}">
                  <a16:creationId xmlns:a16="http://schemas.microsoft.com/office/drawing/2014/main" id="{216B740A-B276-443D-A951-37B3E4A3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8" y="5117904"/>
              <a:ext cx="357845" cy="46172"/>
            </a:xfrm>
            <a:custGeom>
              <a:avLst/>
              <a:gdLst>
                <a:gd name="T0" fmla="*/ 17 w 17"/>
                <a:gd name="T1" fmla="*/ 1 h 2"/>
                <a:gd name="T2" fmla="*/ 16 w 17"/>
                <a:gd name="T3" fmla="*/ 2 h 2"/>
                <a:gd name="T4" fmla="*/ 1 w 17"/>
                <a:gd name="T5" fmla="*/ 2 h 2"/>
                <a:gd name="T6" fmla="*/ 0 w 17"/>
                <a:gd name="T7" fmla="*/ 1 h 2"/>
                <a:gd name="T8" fmla="*/ 1 w 17"/>
                <a:gd name="T9" fmla="*/ 0 h 2"/>
                <a:gd name="T10" fmla="*/ 16 w 17"/>
                <a:gd name="T11" fmla="*/ 0 h 2"/>
                <a:gd name="T12" fmla="*/ 17 w 1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7" y="1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5" name="Freeform 555">
              <a:extLst>
                <a:ext uri="{FF2B5EF4-FFF2-40B4-BE49-F238E27FC236}">
                  <a16:creationId xmlns:a16="http://schemas.microsoft.com/office/drawing/2014/main" id="{B0C6A794-AB42-4426-BD82-5FE380C6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8" y="4667721"/>
              <a:ext cx="600249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2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2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6" name="Freeform 556">
              <a:extLst>
                <a:ext uri="{FF2B5EF4-FFF2-40B4-BE49-F238E27FC236}">
                  <a16:creationId xmlns:a16="http://schemas.microsoft.com/office/drawing/2014/main" id="{48863949-6564-4688-807B-449CCC746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4667721"/>
              <a:ext cx="611796" cy="473277"/>
            </a:xfrm>
            <a:custGeom>
              <a:avLst/>
              <a:gdLst>
                <a:gd name="T0" fmla="*/ 0 w 29"/>
                <a:gd name="T1" fmla="*/ 2 h 23"/>
                <a:gd name="T2" fmla="*/ 0 w 29"/>
                <a:gd name="T3" fmla="*/ 21 h 23"/>
                <a:gd name="T4" fmla="*/ 1 w 29"/>
                <a:gd name="T5" fmla="*/ 23 h 23"/>
                <a:gd name="T6" fmla="*/ 27 w 29"/>
                <a:gd name="T7" fmla="*/ 23 h 23"/>
                <a:gd name="T8" fmla="*/ 29 w 29"/>
                <a:gd name="T9" fmla="*/ 21 h 23"/>
                <a:gd name="T10" fmla="*/ 29 w 29"/>
                <a:gd name="T11" fmla="*/ 2 h 23"/>
                <a:gd name="T12" fmla="*/ 27 w 29"/>
                <a:gd name="T13" fmla="*/ 0 h 23"/>
                <a:gd name="T14" fmla="*/ 1 w 29"/>
                <a:gd name="T15" fmla="*/ 0 h 23"/>
                <a:gd name="T16" fmla="*/ 0 w 2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7" name="Freeform 557">
              <a:extLst>
                <a:ext uri="{FF2B5EF4-FFF2-40B4-BE49-F238E27FC236}">
                  <a16:creationId xmlns:a16="http://schemas.microsoft.com/office/drawing/2014/main" id="{DCEE00AE-C21D-47A5-B2B1-983B7A56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53" y="4875499"/>
              <a:ext cx="196238" cy="57719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BF8D911-02A3-4294-A279-4C61FA6FED24}"/>
              </a:ext>
            </a:extLst>
          </p:cNvPr>
          <p:cNvGrpSpPr/>
          <p:nvPr/>
        </p:nvGrpSpPr>
        <p:grpSpPr>
          <a:xfrm>
            <a:off x="16058954" y="5233544"/>
            <a:ext cx="570240" cy="561333"/>
            <a:chOff x="7806044" y="3294067"/>
            <a:chExt cx="738768" cy="727230"/>
          </a:xfrm>
        </p:grpSpPr>
        <p:sp>
          <p:nvSpPr>
            <p:cNvPr id="692" name="Freeform 633">
              <a:extLst>
                <a:ext uri="{FF2B5EF4-FFF2-40B4-BE49-F238E27FC236}">
                  <a16:creationId xmlns:a16="http://schemas.microsoft.com/office/drawing/2014/main" id="{2E23D87E-B420-4E7E-BFBD-F834DD52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44" y="3294067"/>
              <a:ext cx="738768" cy="727230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6 h 35"/>
                <a:gd name="T4" fmla="*/ 29 w 36"/>
                <a:gd name="T5" fmla="*/ 29 h 35"/>
                <a:gd name="T6" fmla="*/ 32 w 36"/>
                <a:gd name="T7" fmla="*/ 35 h 35"/>
                <a:gd name="T8" fmla="*/ 25 w 36"/>
                <a:gd name="T9" fmla="*/ 31 h 35"/>
                <a:gd name="T10" fmla="*/ 18 w 36"/>
                <a:gd name="T11" fmla="*/ 32 h 35"/>
                <a:gd name="T12" fmla="*/ 0 w 36"/>
                <a:gd name="T13" fmla="*/ 16 h 35"/>
                <a:gd name="T14" fmla="*/ 18 w 3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7"/>
                    <a:pt x="36" y="16"/>
                  </a:cubicBezTo>
                  <a:cubicBezTo>
                    <a:pt x="36" y="21"/>
                    <a:pt x="33" y="26"/>
                    <a:pt x="29" y="29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2"/>
                    <a:pt x="21" y="32"/>
                    <a:pt x="18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3" name="Oval 634">
              <a:extLst>
                <a:ext uri="{FF2B5EF4-FFF2-40B4-BE49-F238E27FC236}">
                  <a16:creationId xmlns:a16="http://schemas.microsoft.com/office/drawing/2014/main" id="{C6EE11C0-E22B-4BBA-8A2F-CFBEF069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408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4" name="Oval 635">
              <a:extLst>
                <a:ext uri="{FF2B5EF4-FFF2-40B4-BE49-F238E27FC236}">
                  <a16:creationId xmlns:a16="http://schemas.microsoft.com/office/drawing/2014/main" id="{3C18E124-3A9A-45FF-90D9-2AE620D9B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257" y="3582655"/>
              <a:ext cx="103894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5" name="Oval 636">
              <a:extLst>
                <a:ext uri="{FF2B5EF4-FFF2-40B4-BE49-F238E27FC236}">
                  <a16:creationId xmlns:a16="http://schemas.microsoft.com/office/drawing/2014/main" id="{CD6523EA-8882-4AD8-A947-6F19E46F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51" y="3582655"/>
              <a:ext cx="80806" cy="1038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696" name="Freeform 637">
            <a:extLst>
              <a:ext uri="{FF2B5EF4-FFF2-40B4-BE49-F238E27FC236}">
                <a16:creationId xmlns:a16="http://schemas.microsoft.com/office/drawing/2014/main" id="{96F37AB0-9DC0-4062-B7DB-D201334A608C}"/>
              </a:ext>
            </a:extLst>
          </p:cNvPr>
          <p:cNvSpPr>
            <a:spLocks/>
          </p:cNvSpPr>
          <p:nvPr/>
        </p:nvSpPr>
        <p:spPr bwMode="auto">
          <a:xfrm>
            <a:off x="8699312" y="7879811"/>
            <a:ext cx="8411021" cy="98012"/>
          </a:xfrm>
          <a:custGeom>
            <a:avLst/>
            <a:gdLst>
              <a:gd name="T0" fmla="*/ 522 w 525"/>
              <a:gd name="T1" fmla="*/ 6 h 6"/>
              <a:gd name="T2" fmla="*/ 3 w 525"/>
              <a:gd name="T3" fmla="*/ 6 h 6"/>
              <a:gd name="T4" fmla="*/ 0 w 525"/>
              <a:gd name="T5" fmla="*/ 3 h 6"/>
              <a:gd name="T6" fmla="*/ 3 w 525"/>
              <a:gd name="T7" fmla="*/ 0 h 6"/>
              <a:gd name="T8" fmla="*/ 522 w 525"/>
              <a:gd name="T9" fmla="*/ 0 h 6"/>
              <a:gd name="T10" fmla="*/ 525 w 525"/>
              <a:gd name="T11" fmla="*/ 3 h 6"/>
              <a:gd name="T12" fmla="*/ 522 w 525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6">
                <a:moveTo>
                  <a:pt x="522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3" y="0"/>
                  <a:pt x="525" y="1"/>
                  <a:pt x="525" y="3"/>
                </a:cubicBezTo>
                <a:cubicBezTo>
                  <a:pt x="525" y="5"/>
                  <a:pt x="523" y="6"/>
                  <a:pt x="522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sp>
        <p:nvSpPr>
          <p:cNvPr id="698" name="Freeform 639">
            <a:extLst>
              <a:ext uri="{FF2B5EF4-FFF2-40B4-BE49-F238E27FC236}">
                <a16:creationId xmlns:a16="http://schemas.microsoft.com/office/drawing/2014/main" id="{1C66DBF5-59C9-4828-800A-34916DFB59BC}"/>
              </a:ext>
            </a:extLst>
          </p:cNvPr>
          <p:cNvSpPr>
            <a:spLocks/>
          </p:cNvSpPr>
          <p:nvPr/>
        </p:nvSpPr>
        <p:spPr bwMode="auto">
          <a:xfrm>
            <a:off x="11185199" y="8138199"/>
            <a:ext cx="409859" cy="89100"/>
          </a:xfrm>
          <a:custGeom>
            <a:avLst/>
            <a:gdLst>
              <a:gd name="T0" fmla="*/ 23 w 26"/>
              <a:gd name="T1" fmla="*/ 6 h 6"/>
              <a:gd name="T2" fmla="*/ 3 w 26"/>
              <a:gd name="T3" fmla="*/ 6 h 6"/>
              <a:gd name="T4" fmla="*/ 0 w 26"/>
              <a:gd name="T5" fmla="*/ 3 h 6"/>
              <a:gd name="T6" fmla="*/ 3 w 26"/>
              <a:gd name="T7" fmla="*/ 0 h 6"/>
              <a:gd name="T8" fmla="*/ 23 w 26"/>
              <a:gd name="T9" fmla="*/ 0 h 6"/>
              <a:gd name="T10" fmla="*/ 26 w 26"/>
              <a:gd name="T11" fmla="*/ 3 h 6"/>
              <a:gd name="T12" fmla="*/ 23 w 2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6">
                <a:moveTo>
                  <a:pt x="2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5"/>
                  <a:pt x="25" y="6"/>
                  <a:pt x="2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FFE7C97-334E-4CE4-9715-A610E581C31B}"/>
              </a:ext>
            </a:extLst>
          </p:cNvPr>
          <p:cNvGrpSpPr/>
          <p:nvPr/>
        </p:nvGrpSpPr>
        <p:grpSpPr>
          <a:xfrm>
            <a:off x="11889084" y="6899714"/>
            <a:ext cx="1381047" cy="1381050"/>
            <a:chOff x="2403800" y="5452663"/>
            <a:chExt cx="1789208" cy="1789208"/>
          </a:xfrm>
        </p:grpSpPr>
        <p:sp>
          <p:nvSpPr>
            <p:cNvPr id="697" name="Freeform 638">
              <a:extLst>
                <a:ext uri="{FF2B5EF4-FFF2-40B4-BE49-F238E27FC236}">
                  <a16:creationId xmlns:a16="http://schemas.microsoft.com/office/drawing/2014/main" id="{7C0A01D4-AE7A-4DA7-B8A8-C30D7E8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800" y="7057172"/>
              <a:ext cx="1789208" cy="115432"/>
            </a:xfrm>
            <a:custGeom>
              <a:avLst/>
              <a:gdLst>
                <a:gd name="T0" fmla="*/ 83 w 86"/>
                <a:gd name="T1" fmla="*/ 6 h 6"/>
                <a:gd name="T2" fmla="*/ 3 w 86"/>
                <a:gd name="T3" fmla="*/ 6 h 6"/>
                <a:gd name="T4" fmla="*/ 0 w 86"/>
                <a:gd name="T5" fmla="*/ 3 h 6"/>
                <a:gd name="T6" fmla="*/ 3 w 86"/>
                <a:gd name="T7" fmla="*/ 0 h 6"/>
                <a:gd name="T8" fmla="*/ 83 w 86"/>
                <a:gd name="T9" fmla="*/ 0 h 6"/>
                <a:gd name="T10" fmla="*/ 86 w 86"/>
                <a:gd name="T11" fmla="*/ 3 h 6"/>
                <a:gd name="T12" fmla="*/ 83 w 8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">
                  <a:moveTo>
                    <a:pt x="8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6" y="1"/>
                    <a:pt x="86" y="3"/>
                  </a:cubicBezTo>
                  <a:cubicBezTo>
                    <a:pt x="86" y="5"/>
                    <a:pt x="85" y="6"/>
                    <a:pt x="8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99" name="Freeform 640">
              <a:extLst>
                <a:ext uri="{FF2B5EF4-FFF2-40B4-BE49-F238E27FC236}">
                  <a16:creationId xmlns:a16="http://schemas.microsoft.com/office/drawing/2014/main" id="{0E16C8C8-1FA7-4504-A17E-C7CE0594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7" y="6029825"/>
              <a:ext cx="450192" cy="854202"/>
            </a:xfrm>
            <a:custGeom>
              <a:avLst/>
              <a:gdLst>
                <a:gd name="T0" fmla="*/ 15 w 22"/>
                <a:gd name="T1" fmla="*/ 41 h 41"/>
                <a:gd name="T2" fmla="*/ 12 w 22"/>
                <a:gd name="T3" fmla="*/ 39 h 41"/>
                <a:gd name="T4" fmla="*/ 1 w 22"/>
                <a:gd name="T5" fmla="*/ 23 h 41"/>
                <a:gd name="T6" fmla="*/ 1 w 22"/>
                <a:gd name="T7" fmla="*/ 19 h 41"/>
                <a:gd name="T8" fmla="*/ 16 w 22"/>
                <a:gd name="T9" fmla="*/ 1 h 41"/>
                <a:gd name="T10" fmla="*/ 21 w 22"/>
                <a:gd name="T11" fmla="*/ 1 h 41"/>
                <a:gd name="T12" fmla="*/ 21 w 22"/>
                <a:gd name="T13" fmla="*/ 5 h 41"/>
                <a:gd name="T14" fmla="*/ 8 w 22"/>
                <a:gd name="T15" fmla="*/ 22 h 41"/>
                <a:gd name="T16" fmla="*/ 18 w 22"/>
                <a:gd name="T17" fmla="*/ 35 h 41"/>
                <a:gd name="T18" fmla="*/ 17 w 22"/>
                <a:gd name="T19" fmla="*/ 40 h 41"/>
                <a:gd name="T20" fmla="*/ 15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15" y="41"/>
                  </a:moveTo>
                  <a:cubicBezTo>
                    <a:pt x="14" y="41"/>
                    <a:pt x="13" y="40"/>
                    <a:pt x="12" y="3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2" y="4"/>
                    <a:pt x="21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7"/>
                    <a:pt x="19" y="39"/>
                    <a:pt x="17" y="40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0" name="Freeform 641">
              <a:extLst>
                <a:ext uri="{FF2B5EF4-FFF2-40B4-BE49-F238E27FC236}">
                  <a16:creationId xmlns:a16="http://schemas.microsoft.com/office/drawing/2014/main" id="{7C9A00D2-9CF5-4C08-BACA-4FB555DC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691" y="6029825"/>
              <a:ext cx="450192" cy="854202"/>
            </a:xfrm>
            <a:custGeom>
              <a:avLst/>
              <a:gdLst>
                <a:gd name="T0" fmla="*/ 7 w 22"/>
                <a:gd name="T1" fmla="*/ 41 h 41"/>
                <a:gd name="T2" fmla="*/ 5 w 22"/>
                <a:gd name="T3" fmla="*/ 40 h 41"/>
                <a:gd name="T4" fmla="*/ 5 w 22"/>
                <a:gd name="T5" fmla="*/ 35 h 41"/>
                <a:gd name="T6" fmla="*/ 15 w 22"/>
                <a:gd name="T7" fmla="*/ 22 h 41"/>
                <a:gd name="T8" fmla="*/ 1 w 22"/>
                <a:gd name="T9" fmla="*/ 5 h 41"/>
                <a:gd name="T10" fmla="*/ 2 w 22"/>
                <a:gd name="T11" fmla="*/ 1 h 41"/>
                <a:gd name="T12" fmla="*/ 6 w 22"/>
                <a:gd name="T13" fmla="*/ 1 h 41"/>
                <a:gd name="T14" fmla="*/ 21 w 22"/>
                <a:gd name="T15" fmla="*/ 19 h 41"/>
                <a:gd name="T16" fmla="*/ 21 w 22"/>
                <a:gd name="T17" fmla="*/ 23 h 41"/>
                <a:gd name="T18" fmla="*/ 10 w 22"/>
                <a:gd name="T19" fmla="*/ 39 h 41"/>
                <a:gd name="T20" fmla="*/ 7 w 22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1">
                  <a:moveTo>
                    <a:pt x="7" y="41"/>
                  </a:moveTo>
                  <a:cubicBezTo>
                    <a:pt x="7" y="41"/>
                    <a:pt x="6" y="40"/>
                    <a:pt x="5" y="40"/>
                  </a:cubicBezTo>
                  <a:cubicBezTo>
                    <a:pt x="4" y="39"/>
                    <a:pt x="3" y="37"/>
                    <a:pt x="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1"/>
                    <a:pt x="22" y="22"/>
                    <a:pt x="21" y="2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40"/>
                    <a:pt x="8" y="41"/>
                    <a:pt x="7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1" name="Oval 642">
              <a:extLst>
                <a:ext uri="{FF2B5EF4-FFF2-40B4-BE49-F238E27FC236}">
                  <a16:creationId xmlns:a16="http://schemas.microsoft.com/office/drawing/2014/main" id="{A994D83B-7E3A-4C63-A954-531CD4E6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653" y="5475748"/>
              <a:ext cx="415557" cy="346298"/>
            </a:xfrm>
            <a:prstGeom prst="ellipse">
              <a:avLst/>
            </a:pr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2" name="Freeform 643">
              <a:extLst>
                <a:ext uri="{FF2B5EF4-FFF2-40B4-BE49-F238E27FC236}">
                  <a16:creationId xmlns:a16="http://schemas.microsoft.com/office/drawing/2014/main" id="{D6B58D5C-B237-4B20-AE98-E5AFFF0D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10499"/>
              <a:ext cx="150066" cy="392470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23 h 34"/>
                <a:gd name="T4" fmla="*/ 0 w 13"/>
                <a:gd name="T5" fmla="*/ 34 h 34"/>
                <a:gd name="T6" fmla="*/ 13 w 13"/>
                <a:gd name="T7" fmla="*/ 34 h 34"/>
                <a:gd name="T8" fmla="*/ 11 w 13"/>
                <a:gd name="T9" fmla="*/ 7 h 34"/>
                <a:gd name="T10" fmla="*/ 11 w 13"/>
                <a:gd name="T11" fmla="*/ 0 h 34"/>
                <a:gd name="T12" fmla="*/ 0 w 13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23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3" name="Freeform 644">
              <a:extLst>
                <a:ext uri="{FF2B5EF4-FFF2-40B4-BE49-F238E27FC236}">
                  <a16:creationId xmlns:a16="http://schemas.microsoft.com/office/drawing/2014/main" id="{6600AB5A-5089-4631-A72F-4C8CAEB3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028" y="5995193"/>
              <a:ext cx="473277" cy="681055"/>
            </a:xfrm>
            <a:custGeom>
              <a:avLst/>
              <a:gdLst>
                <a:gd name="T0" fmla="*/ 1 w 23"/>
                <a:gd name="T1" fmla="*/ 9 h 33"/>
                <a:gd name="T2" fmla="*/ 6 w 23"/>
                <a:gd name="T3" fmla="*/ 2 h 33"/>
                <a:gd name="T4" fmla="*/ 18 w 23"/>
                <a:gd name="T5" fmla="*/ 3 h 33"/>
                <a:gd name="T6" fmla="*/ 23 w 23"/>
                <a:gd name="T7" fmla="*/ 12 h 33"/>
                <a:gd name="T8" fmla="*/ 23 w 23"/>
                <a:gd name="T9" fmla="*/ 33 h 33"/>
                <a:gd name="T10" fmla="*/ 0 w 23"/>
                <a:gd name="T11" fmla="*/ 33 h 33"/>
                <a:gd name="T12" fmla="*/ 1 w 23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" y="9"/>
                  </a:moveTo>
                  <a:cubicBezTo>
                    <a:pt x="1" y="6"/>
                    <a:pt x="4" y="3"/>
                    <a:pt x="6" y="2"/>
                  </a:cubicBezTo>
                  <a:cubicBezTo>
                    <a:pt x="10" y="0"/>
                    <a:pt x="16" y="1"/>
                    <a:pt x="18" y="3"/>
                  </a:cubicBezTo>
                  <a:cubicBezTo>
                    <a:pt x="21" y="4"/>
                    <a:pt x="23" y="8"/>
                    <a:pt x="23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5"/>
                    <a:pt x="1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4" name="Freeform 645">
              <a:extLst>
                <a:ext uri="{FF2B5EF4-FFF2-40B4-BE49-F238E27FC236}">
                  <a16:creationId xmlns:a16="http://schemas.microsoft.com/office/drawing/2014/main" id="{7C6D548E-603D-462D-9293-BD1831D4D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21" y="6004767"/>
              <a:ext cx="230867" cy="10681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2 h 6"/>
                <a:gd name="T4" fmla="*/ 2 w 10"/>
                <a:gd name="T5" fmla="*/ 4 h 6"/>
                <a:gd name="T6" fmla="*/ 7 w 10"/>
                <a:gd name="T7" fmla="*/ 4 h 6"/>
                <a:gd name="T8" fmla="*/ 10 w 10"/>
                <a:gd name="T9" fmla="*/ 2 h 6"/>
                <a:gd name="connsiteX0" fmla="*/ 10000 w 10000"/>
                <a:gd name="connsiteY0" fmla="*/ 2579 h 8412"/>
                <a:gd name="connsiteX1" fmla="*/ 0 w 10000"/>
                <a:gd name="connsiteY1" fmla="*/ 2579 h 8412"/>
                <a:gd name="connsiteX2" fmla="*/ 2000 w 10000"/>
                <a:gd name="connsiteY2" fmla="*/ 5913 h 8412"/>
                <a:gd name="connsiteX3" fmla="*/ 7000 w 10000"/>
                <a:gd name="connsiteY3" fmla="*/ 5913 h 8412"/>
                <a:gd name="connsiteX4" fmla="*/ 10000 w 10000"/>
                <a:gd name="connsiteY4" fmla="*/ 2579 h 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412">
                  <a:moveTo>
                    <a:pt x="10000" y="2579"/>
                  </a:moveTo>
                  <a:cubicBezTo>
                    <a:pt x="6771" y="-962"/>
                    <a:pt x="3000" y="-754"/>
                    <a:pt x="0" y="2579"/>
                  </a:cubicBezTo>
                  <a:lnTo>
                    <a:pt x="2000" y="5913"/>
                  </a:lnTo>
                  <a:cubicBezTo>
                    <a:pt x="4000" y="9246"/>
                    <a:pt x="6000" y="9246"/>
                    <a:pt x="7000" y="5913"/>
                  </a:cubicBezTo>
                  <a:cubicBezTo>
                    <a:pt x="8000" y="4246"/>
                    <a:pt x="9000" y="4246"/>
                    <a:pt x="10000" y="257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5" name="Freeform 646">
              <a:extLst>
                <a:ext uri="{FF2B5EF4-FFF2-40B4-BE49-F238E27FC236}">
                  <a16:creationId xmlns:a16="http://schemas.microsoft.com/office/drawing/2014/main" id="{39898131-F70B-4C30-88B7-852988B8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827" y="5510376"/>
              <a:ext cx="334757" cy="461730"/>
            </a:xfrm>
            <a:custGeom>
              <a:avLst/>
              <a:gdLst>
                <a:gd name="T0" fmla="*/ 6 w 16"/>
                <a:gd name="T1" fmla="*/ 0 h 22"/>
                <a:gd name="T2" fmla="*/ 10 w 16"/>
                <a:gd name="T3" fmla="*/ 0 h 22"/>
                <a:gd name="T4" fmla="*/ 16 w 16"/>
                <a:gd name="T5" fmla="*/ 6 h 22"/>
                <a:gd name="T6" fmla="*/ 16 w 16"/>
                <a:gd name="T7" fmla="*/ 14 h 22"/>
                <a:gd name="T8" fmla="*/ 9 w 16"/>
                <a:gd name="T9" fmla="*/ 22 h 22"/>
                <a:gd name="T10" fmla="*/ 7 w 16"/>
                <a:gd name="T11" fmla="*/ 22 h 22"/>
                <a:gd name="T12" fmla="*/ 0 w 16"/>
                <a:gd name="T13" fmla="*/ 14 h 22"/>
                <a:gd name="T14" fmla="*/ 0 w 16"/>
                <a:gd name="T15" fmla="*/ 6 h 22"/>
                <a:gd name="T16" fmla="*/ 6 w 16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5" y="9"/>
                    <a:pt x="16" y="10"/>
                    <a:pt x="16" y="14"/>
                  </a:cubicBezTo>
                  <a:cubicBezTo>
                    <a:pt x="16" y="17"/>
                    <a:pt x="12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0" y="17"/>
                    <a:pt x="0" y="14"/>
                  </a:cubicBezTo>
                  <a:cubicBezTo>
                    <a:pt x="0" y="10"/>
                    <a:pt x="1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6" name="Freeform 647">
              <a:extLst>
                <a:ext uri="{FF2B5EF4-FFF2-40B4-BE49-F238E27FC236}">
                  <a16:creationId xmlns:a16="http://schemas.microsoft.com/office/drawing/2014/main" id="{E8E4300F-E0EC-4E22-A109-C4D34A686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868221"/>
              <a:ext cx="126979" cy="46172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4" y="2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7" name="Freeform 648">
              <a:extLst>
                <a:ext uri="{FF2B5EF4-FFF2-40B4-BE49-F238E27FC236}">
                  <a16:creationId xmlns:a16="http://schemas.microsoft.com/office/drawing/2014/main" id="{BEC46B98-7A56-46BB-BE4A-BD75836F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942" y="6676248"/>
              <a:ext cx="519451" cy="438645"/>
            </a:xfrm>
            <a:custGeom>
              <a:avLst/>
              <a:gdLst>
                <a:gd name="T0" fmla="*/ 16 w 25"/>
                <a:gd name="T1" fmla="*/ 21 h 21"/>
                <a:gd name="T2" fmla="*/ 9 w 25"/>
                <a:gd name="T3" fmla="*/ 21 h 21"/>
                <a:gd name="T4" fmla="*/ 1 w 25"/>
                <a:gd name="T5" fmla="*/ 11 h 21"/>
                <a:gd name="T6" fmla="*/ 1 w 25"/>
                <a:gd name="T7" fmla="*/ 0 h 21"/>
                <a:gd name="T8" fmla="*/ 24 w 25"/>
                <a:gd name="T9" fmla="*/ 0 h 21"/>
                <a:gd name="T10" fmla="*/ 24 w 25"/>
                <a:gd name="T11" fmla="*/ 11 h 21"/>
                <a:gd name="T12" fmla="*/ 16 w 2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4" y="21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6"/>
                    <a:pt x="21" y="21"/>
                    <a:pt x="16" y="2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8" name="Freeform 649">
              <a:extLst>
                <a:ext uri="{FF2B5EF4-FFF2-40B4-BE49-F238E27FC236}">
                  <a16:creationId xmlns:a16="http://schemas.microsoft.com/office/drawing/2014/main" id="{349D841C-FF22-474B-BCCF-23A389D8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491" y="6803221"/>
              <a:ext cx="750315" cy="265498"/>
            </a:xfrm>
            <a:custGeom>
              <a:avLst/>
              <a:gdLst>
                <a:gd name="T0" fmla="*/ 5 w 36"/>
                <a:gd name="T1" fmla="*/ 3 h 13"/>
                <a:gd name="T2" fmla="*/ 35 w 36"/>
                <a:gd name="T3" fmla="*/ 0 h 13"/>
                <a:gd name="T4" fmla="*/ 36 w 36"/>
                <a:gd name="T5" fmla="*/ 9 h 13"/>
                <a:gd name="T6" fmla="*/ 5 w 36"/>
                <a:gd name="T7" fmla="*/ 12 h 13"/>
                <a:gd name="T8" fmla="*/ 0 w 36"/>
                <a:gd name="T9" fmla="*/ 8 h 13"/>
                <a:gd name="T10" fmla="*/ 0 w 36"/>
                <a:gd name="T11" fmla="*/ 8 h 13"/>
                <a:gd name="T12" fmla="*/ 5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5" y="3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3"/>
                    <a:pt x="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09" name="Freeform 650">
              <a:extLst>
                <a:ext uri="{FF2B5EF4-FFF2-40B4-BE49-F238E27FC236}">
                  <a16:creationId xmlns:a16="http://schemas.microsoft.com/office/drawing/2014/main" id="{A89CBD38-C717-47DB-B9DE-DFBDED5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6803221"/>
              <a:ext cx="750315" cy="265498"/>
            </a:xfrm>
            <a:custGeom>
              <a:avLst/>
              <a:gdLst>
                <a:gd name="T0" fmla="*/ 32 w 36"/>
                <a:gd name="T1" fmla="*/ 3 h 13"/>
                <a:gd name="T2" fmla="*/ 1 w 36"/>
                <a:gd name="T3" fmla="*/ 0 h 13"/>
                <a:gd name="T4" fmla="*/ 0 w 36"/>
                <a:gd name="T5" fmla="*/ 9 h 13"/>
                <a:gd name="T6" fmla="*/ 31 w 36"/>
                <a:gd name="T7" fmla="*/ 12 h 13"/>
                <a:gd name="T8" fmla="*/ 36 w 36"/>
                <a:gd name="T9" fmla="*/ 8 h 13"/>
                <a:gd name="T10" fmla="*/ 36 w 36"/>
                <a:gd name="T11" fmla="*/ 8 h 13"/>
                <a:gd name="T12" fmla="*/ 32 w 36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3">
                  <a:moveTo>
                    <a:pt x="3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6" y="11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5" y="3"/>
                    <a:pt x="3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0" name="Freeform 651">
              <a:extLst>
                <a:ext uri="{FF2B5EF4-FFF2-40B4-BE49-F238E27FC236}">
                  <a16:creationId xmlns:a16="http://schemas.microsoft.com/office/drawing/2014/main" id="{3FD44391-D447-4873-A3A8-2B434A08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72355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1" name="Freeform 652">
              <a:extLst>
                <a:ext uri="{FF2B5EF4-FFF2-40B4-BE49-F238E27FC236}">
                  <a16:creationId xmlns:a16="http://schemas.microsoft.com/office/drawing/2014/main" id="{EC6CF963-159C-4825-A4C3-45D7909E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595442"/>
              <a:ext cx="611796" cy="415557"/>
            </a:xfrm>
            <a:custGeom>
              <a:avLst/>
              <a:gdLst>
                <a:gd name="T0" fmla="*/ 27 w 29"/>
                <a:gd name="T1" fmla="*/ 20 h 20"/>
                <a:gd name="T2" fmla="*/ 2 w 29"/>
                <a:gd name="T3" fmla="*/ 20 h 20"/>
                <a:gd name="T4" fmla="*/ 0 w 29"/>
                <a:gd name="T5" fmla="*/ 18 h 20"/>
                <a:gd name="T6" fmla="*/ 0 w 29"/>
                <a:gd name="T7" fmla="*/ 2 h 20"/>
                <a:gd name="T8" fmla="*/ 2 w 29"/>
                <a:gd name="T9" fmla="*/ 0 h 20"/>
                <a:gd name="T10" fmla="*/ 27 w 29"/>
                <a:gd name="T11" fmla="*/ 0 h 20"/>
                <a:gd name="T12" fmla="*/ 29 w 29"/>
                <a:gd name="T13" fmla="*/ 2 h 20"/>
                <a:gd name="T14" fmla="*/ 29 w 29"/>
                <a:gd name="T15" fmla="*/ 18 h 20"/>
                <a:gd name="T16" fmla="*/ 27 w 2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7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8" y="20"/>
                    <a:pt x="27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2" name="Freeform 653">
              <a:extLst>
                <a:ext uri="{FF2B5EF4-FFF2-40B4-BE49-F238E27FC236}">
                  <a16:creationId xmlns:a16="http://schemas.microsoft.com/office/drawing/2014/main" id="{388F5911-676D-4796-8072-6537755C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547" y="6757048"/>
              <a:ext cx="207779" cy="9234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2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2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3" name="Freeform 654">
              <a:extLst>
                <a:ext uri="{FF2B5EF4-FFF2-40B4-BE49-F238E27FC236}">
                  <a16:creationId xmlns:a16="http://schemas.microsoft.com/office/drawing/2014/main" id="{371245BC-6360-4E9D-995A-7EFDBC776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53287"/>
              <a:ext cx="554077" cy="242413"/>
            </a:xfrm>
            <a:custGeom>
              <a:avLst/>
              <a:gdLst>
                <a:gd name="T0" fmla="*/ 3 w 27"/>
                <a:gd name="T1" fmla="*/ 12 h 12"/>
                <a:gd name="T2" fmla="*/ 12 w 27"/>
                <a:gd name="T3" fmla="*/ 11 h 12"/>
                <a:gd name="T4" fmla="*/ 12 w 27"/>
                <a:gd name="T5" fmla="*/ 11 h 12"/>
                <a:gd name="T6" fmla="*/ 13 w 27"/>
                <a:gd name="T7" fmla="*/ 12 h 12"/>
                <a:gd name="T8" fmla="*/ 14 w 27"/>
                <a:gd name="T9" fmla="*/ 12 h 12"/>
                <a:gd name="T10" fmla="*/ 14 w 27"/>
                <a:gd name="T11" fmla="*/ 11 h 12"/>
                <a:gd name="T12" fmla="*/ 15 w 27"/>
                <a:gd name="T13" fmla="*/ 11 h 12"/>
                <a:gd name="T14" fmla="*/ 15 w 27"/>
                <a:gd name="T15" fmla="*/ 11 h 12"/>
                <a:gd name="T16" fmla="*/ 16 w 27"/>
                <a:gd name="T17" fmla="*/ 12 h 12"/>
                <a:gd name="T18" fmla="*/ 17 w 27"/>
                <a:gd name="T19" fmla="*/ 12 h 12"/>
                <a:gd name="T20" fmla="*/ 17 w 27"/>
                <a:gd name="T21" fmla="*/ 11 h 12"/>
                <a:gd name="T22" fmla="*/ 22 w 27"/>
                <a:gd name="T23" fmla="*/ 11 h 12"/>
                <a:gd name="T24" fmla="*/ 23 w 27"/>
                <a:gd name="T25" fmla="*/ 10 h 12"/>
                <a:gd name="T26" fmla="*/ 23 w 27"/>
                <a:gd name="T27" fmla="*/ 10 h 12"/>
                <a:gd name="T28" fmla="*/ 26 w 27"/>
                <a:gd name="T29" fmla="*/ 4 h 12"/>
                <a:gd name="T30" fmla="*/ 20 w 27"/>
                <a:gd name="T31" fmla="*/ 1 h 12"/>
                <a:gd name="T32" fmla="*/ 20 w 27"/>
                <a:gd name="T33" fmla="*/ 1 h 12"/>
                <a:gd name="T34" fmla="*/ 20 w 27"/>
                <a:gd name="T35" fmla="*/ 1 h 12"/>
                <a:gd name="T36" fmla="*/ 2 w 27"/>
                <a:gd name="T37" fmla="*/ 7 h 12"/>
                <a:gd name="T38" fmla="*/ 1 w 27"/>
                <a:gd name="T39" fmla="*/ 8 h 12"/>
                <a:gd name="T40" fmla="*/ 3 w 27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12">
                  <a:moveTo>
                    <a:pt x="3" y="1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9"/>
                    <a:pt x="27" y="6"/>
                    <a:pt x="26" y="4"/>
                  </a:cubicBezTo>
                  <a:cubicBezTo>
                    <a:pt x="26" y="1"/>
                    <a:pt x="2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4" name="Freeform 655">
              <a:extLst>
                <a:ext uri="{FF2B5EF4-FFF2-40B4-BE49-F238E27FC236}">
                  <a16:creationId xmlns:a16="http://schemas.microsoft.com/office/drawing/2014/main" id="{7443A7BC-7875-45CC-9CEC-C63C532E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2" y="6964827"/>
              <a:ext cx="230866" cy="230866"/>
            </a:xfrm>
            <a:custGeom>
              <a:avLst/>
              <a:gdLst>
                <a:gd name="T0" fmla="*/ 1 w 11"/>
                <a:gd name="T1" fmla="*/ 7 h 11"/>
                <a:gd name="T2" fmla="*/ 4 w 11"/>
                <a:gd name="T3" fmla="*/ 1 h 11"/>
                <a:gd name="T4" fmla="*/ 11 w 11"/>
                <a:gd name="T5" fmla="*/ 4 h 11"/>
                <a:gd name="T6" fmla="*/ 8 w 11"/>
                <a:gd name="T7" fmla="*/ 10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10" y="10"/>
                    <a:pt x="8" y="10"/>
                  </a:cubicBezTo>
                  <a:cubicBezTo>
                    <a:pt x="5" y="11"/>
                    <a:pt x="2" y="10"/>
                    <a:pt x="1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5" name="Freeform 656">
              <a:extLst>
                <a:ext uri="{FF2B5EF4-FFF2-40B4-BE49-F238E27FC236}">
                  <a16:creationId xmlns:a16="http://schemas.microsoft.com/office/drawing/2014/main" id="{85D92D7A-06FA-4BC3-9EC3-9A59D2603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221" y="6964827"/>
              <a:ext cx="519451" cy="253951"/>
            </a:xfrm>
            <a:custGeom>
              <a:avLst/>
              <a:gdLst>
                <a:gd name="T0" fmla="*/ 2 w 25"/>
                <a:gd name="T1" fmla="*/ 8 h 12"/>
                <a:gd name="T2" fmla="*/ 20 w 25"/>
                <a:gd name="T3" fmla="*/ 1 h 12"/>
                <a:gd name="T4" fmla="*/ 25 w 25"/>
                <a:gd name="T5" fmla="*/ 3 h 12"/>
                <a:gd name="T6" fmla="*/ 23 w 25"/>
                <a:gd name="T7" fmla="*/ 11 h 12"/>
                <a:gd name="T8" fmla="*/ 3 w 25"/>
                <a:gd name="T9" fmla="*/ 12 h 12"/>
                <a:gd name="T10" fmla="*/ 1 w 25"/>
                <a:gd name="T11" fmla="*/ 8 h 12"/>
                <a:gd name="T12" fmla="*/ 2 w 25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2" y="8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1"/>
                    <a:pt x="25" y="3"/>
                  </a:cubicBezTo>
                  <a:cubicBezTo>
                    <a:pt x="25" y="5"/>
                    <a:pt x="24" y="10"/>
                    <a:pt x="2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1" y="8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6" name="Freeform 657">
              <a:extLst>
                <a:ext uri="{FF2B5EF4-FFF2-40B4-BE49-F238E27FC236}">
                  <a16:creationId xmlns:a16="http://schemas.microsoft.com/office/drawing/2014/main" id="{99E9EB86-1E80-40E6-BA5C-5A90BCAD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93" y="7161065"/>
              <a:ext cx="34634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0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7" name="Freeform 658">
              <a:extLst>
                <a:ext uri="{FF2B5EF4-FFF2-40B4-BE49-F238E27FC236}">
                  <a16:creationId xmlns:a16="http://schemas.microsoft.com/office/drawing/2014/main" id="{8B8BE4C4-591F-4BA1-B139-4205BBB1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1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8" name="Freeform 659">
              <a:extLst>
                <a:ext uri="{FF2B5EF4-FFF2-40B4-BE49-F238E27FC236}">
                  <a16:creationId xmlns:a16="http://schemas.microsoft.com/office/drawing/2014/main" id="{270D8F7F-A6D6-4F72-A3F3-3F1CE504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606" y="6884027"/>
              <a:ext cx="600249" cy="288585"/>
            </a:xfrm>
            <a:custGeom>
              <a:avLst/>
              <a:gdLst>
                <a:gd name="T0" fmla="*/ 24 w 29"/>
                <a:gd name="T1" fmla="*/ 1 h 14"/>
                <a:gd name="T2" fmla="*/ 3 w 29"/>
                <a:gd name="T3" fmla="*/ 7 h 14"/>
                <a:gd name="T4" fmla="*/ 1 w 29"/>
                <a:gd name="T5" fmla="*/ 11 h 14"/>
                <a:gd name="T6" fmla="*/ 1 w 29"/>
                <a:gd name="T7" fmla="*/ 11 h 14"/>
                <a:gd name="T8" fmla="*/ 5 w 29"/>
                <a:gd name="T9" fmla="*/ 14 h 14"/>
                <a:gd name="T10" fmla="*/ 26 w 29"/>
                <a:gd name="T11" fmla="*/ 8 h 14"/>
                <a:gd name="T12" fmla="*/ 29 w 29"/>
                <a:gd name="T13" fmla="*/ 4 h 14"/>
                <a:gd name="T14" fmla="*/ 29 w 29"/>
                <a:gd name="T15" fmla="*/ 4 h 14"/>
                <a:gd name="T16" fmla="*/ 24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4" y="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29" y="6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19" name="Freeform 660">
              <a:extLst>
                <a:ext uri="{FF2B5EF4-FFF2-40B4-BE49-F238E27FC236}">
                  <a16:creationId xmlns:a16="http://schemas.microsoft.com/office/drawing/2014/main" id="{5CE30A77-35DC-479C-BC17-74271524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53287"/>
              <a:ext cx="577164" cy="242413"/>
            </a:xfrm>
            <a:custGeom>
              <a:avLst/>
              <a:gdLst>
                <a:gd name="T0" fmla="*/ 24 w 28"/>
                <a:gd name="T1" fmla="*/ 12 h 12"/>
                <a:gd name="T2" fmla="*/ 15 w 28"/>
                <a:gd name="T3" fmla="*/ 11 h 12"/>
                <a:gd name="T4" fmla="*/ 15 w 28"/>
                <a:gd name="T5" fmla="*/ 11 h 12"/>
                <a:gd name="T6" fmla="*/ 14 w 28"/>
                <a:gd name="T7" fmla="*/ 12 h 12"/>
                <a:gd name="T8" fmla="*/ 14 w 28"/>
                <a:gd name="T9" fmla="*/ 12 h 12"/>
                <a:gd name="T10" fmla="*/ 13 w 28"/>
                <a:gd name="T11" fmla="*/ 11 h 12"/>
                <a:gd name="T12" fmla="*/ 12 w 28"/>
                <a:gd name="T13" fmla="*/ 11 h 12"/>
                <a:gd name="T14" fmla="*/ 12 w 28"/>
                <a:gd name="T15" fmla="*/ 11 h 12"/>
                <a:gd name="T16" fmla="*/ 12 w 28"/>
                <a:gd name="T17" fmla="*/ 12 h 12"/>
                <a:gd name="T18" fmla="*/ 11 w 28"/>
                <a:gd name="T19" fmla="*/ 12 h 12"/>
                <a:gd name="T20" fmla="*/ 11 w 28"/>
                <a:gd name="T21" fmla="*/ 11 h 12"/>
                <a:gd name="T22" fmla="*/ 5 w 28"/>
                <a:gd name="T23" fmla="*/ 11 h 12"/>
                <a:gd name="T24" fmla="*/ 5 w 28"/>
                <a:gd name="T25" fmla="*/ 10 h 12"/>
                <a:gd name="T26" fmla="*/ 4 w 28"/>
                <a:gd name="T27" fmla="*/ 10 h 12"/>
                <a:gd name="T28" fmla="*/ 1 w 28"/>
                <a:gd name="T29" fmla="*/ 4 h 12"/>
                <a:gd name="T30" fmla="*/ 7 w 28"/>
                <a:gd name="T31" fmla="*/ 1 h 12"/>
                <a:gd name="T32" fmla="*/ 8 w 28"/>
                <a:gd name="T33" fmla="*/ 1 h 12"/>
                <a:gd name="T34" fmla="*/ 8 w 28"/>
                <a:gd name="T35" fmla="*/ 1 h 12"/>
                <a:gd name="T36" fmla="*/ 25 w 28"/>
                <a:gd name="T37" fmla="*/ 7 h 12"/>
                <a:gd name="T38" fmla="*/ 26 w 28"/>
                <a:gd name="T39" fmla="*/ 8 h 12"/>
                <a:gd name="T40" fmla="*/ 24 w 28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2">
                  <a:moveTo>
                    <a:pt x="24" y="12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9"/>
                    <a:pt x="26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0" name="Freeform 661">
              <a:extLst>
                <a:ext uri="{FF2B5EF4-FFF2-40B4-BE49-F238E27FC236}">
                  <a16:creationId xmlns:a16="http://schemas.microsoft.com/office/drawing/2014/main" id="{8D574E0A-635D-4623-A232-98D6D9B9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36" y="6964827"/>
              <a:ext cx="230866" cy="230866"/>
            </a:xfrm>
            <a:custGeom>
              <a:avLst/>
              <a:gdLst>
                <a:gd name="T0" fmla="*/ 10 w 11"/>
                <a:gd name="T1" fmla="*/ 7 h 11"/>
                <a:gd name="T2" fmla="*/ 7 w 11"/>
                <a:gd name="T3" fmla="*/ 1 h 11"/>
                <a:gd name="T4" fmla="*/ 1 w 11"/>
                <a:gd name="T5" fmla="*/ 4 h 11"/>
                <a:gd name="T6" fmla="*/ 4 w 11"/>
                <a:gd name="T7" fmla="*/ 10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1" y="5"/>
                    <a:pt x="10" y="2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1"/>
                    <a:pt x="9" y="10"/>
                    <a:pt x="10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1" name="Freeform 662">
              <a:extLst>
                <a:ext uri="{FF2B5EF4-FFF2-40B4-BE49-F238E27FC236}">
                  <a16:creationId xmlns:a16="http://schemas.microsoft.com/office/drawing/2014/main" id="{9DEA2D57-1A32-431A-A2BD-71AA5A97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8" y="6964827"/>
              <a:ext cx="542536" cy="253951"/>
            </a:xfrm>
            <a:custGeom>
              <a:avLst/>
              <a:gdLst>
                <a:gd name="T0" fmla="*/ 23 w 26"/>
                <a:gd name="T1" fmla="*/ 8 h 12"/>
                <a:gd name="T2" fmla="*/ 6 w 26"/>
                <a:gd name="T3" fmla="*/ 1 h 12"/>
                <a:gd name="T4" fmla="*/ 1 w 26"/>
                <a:gd name="T5" fmla="*/ 3 h 12"/>
                <a:gd name="T6" fmla="*/ 3 w 26"/>
                <a:gd name="T7" fmla="*/ 11 h 12"/>
                <a:gd name="T8" fmla="*/ 22 w 26"/>
                <a:gd name="T9" fmla="*/ 12 h 12"/>
                <a:gd name="T10" fmla="*/ 24 w 26"/>
                <a:gd name="T11" fmla="*/ 8 h 12"/>
                <a:gd name="T12" fmla="*/ 23 w 2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3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10"/>
                    <a:pt x="3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0"/>
                    <a:pt x="24" y="8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2" name="Freeform 663">
              <a:extLst>
                <a:ext uri="{FF2B5EF4-FFF2-40B4-BE49-F238E27FC236}">
                  <a16:creationId xmlns:a16="http://schemas.microsoft.com/office/drawing/2014/main" id="{0F8DDBA1-0218-4C9F-B116-53EDB7FE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913" y="7161065"/>
              <a:ext cx="57719" cy="80806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1 w 3"/>
                <a:gd name="T7" fmla="*/ 3 h 4"/>
                <a:gd name="T8" fmla="*/ 2 w 3"/>
                <a:gd name="T9" fmla="*/ 4 h 4"/>
                <a:gd name="T10" fmla="*/ 2 w 3"/>
                <a:gd name="T11" fmla="*/ 3 h 4"/>
                <a:gd name="T12" fmla="*/ 2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3" name="Freeform 664">
              <a:extLst>
                <a:ext uri="{FF2B5EF4-FFF2-40B4-BE49-F238E27FC236}">
                  <a16:creationId xmlns:a16="http://schemas.microsoft.com/office/drawing/2014/main" id="{903597AC-B803-4D04-A2C0-DB204688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634" y="7161065"/>
              <a:ext cx="46172" cy="80806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0 w 2"/>
                <a:gd name="T5" fmla="*/ 1 h 4"/>
                <a:gd name="T6" fmla="*/ 1 w 2"/>
                <a:gd name="T7" fmla="*/ 3 h 4"/>
                <a:gd name="T8" fmla="*/ 1 w 2"/>
                <a:gd name="T9" fmla="*/ 4 h 4"/>
                <a:gd name="T10" fmla="*/ 2 w 2"/>
                <a:gd name="T11" fmla="*/ 3 h 4"/>
                <a:gd name="T12" fmla="*/ 2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4" name="Freeform 665">
              <a:extLst>
                <a:ext uri="{FF2B5EF4-FFF2-40B4-BE49-F238E27FC236}">
                  <a16:creationId xmlns:a16="http://schemas.microsoft.com/office/drawing/2014/main" id="{20687B87-7255-4652-AB72-C49E047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79" y="6884027"/>
              <a:ext cx="600249" cy="288585"/>
            </a:xfrm>
            <a:custGeom>
              <a:avLst/>
              <a:gdLst>
                <a:gd name="T0" fmla="*/ 5 w 29"/>
                <a:gd name="T1" fmla="*/ 1 h 14"/>
                <a:gd name="T2" fmla="*/ 26 w 29"/>
                <a:gd name="T3" fmla="*/ 7 h 14"/>
                <a:gd name="T4" fmla="*/ 29 w 29"/>
                <a:gd name="T5" fmla="*/ 11 h 14"/>
                <a:gd name="T6" fmla="*/ 29 w 29"/>
                <a:gd name="T7" fmla="*/ 11 h 14"/>
                <a:gd name="T8" fmla="*/ 24 w 29"/>
                <a:gd name="T9" fmla="*/ 14 h 14"/>
                <a:gd name="T10" fmla="*/ 3 w 29"/>
                <a:gd name="T11" fmla="*/ 8 h 14"/>
                <a:gd name="T12" fmla="*/ 1 w 29"/>
                <a:gd name="T13" fmla="*/ 4 h 14"/>
                <a:gd name="T14" fmla="*/ 1 w 29"/>
                <a:gd name="T15" fmla="*/ 4 h 14"/>
                <a:gd name="T16" fmla="*/ 5 w 29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5" y="1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3"/>
                    <a:pt x="26" y="14"/>
                    <a:pt x="24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5" name="Freeform 666">
              <a:extLst>
                <a:ext uri="{FF2B5EF4-FFF2-40B4-BE49-F238E27FC236}">
                  <a16:creationId xmlns:a16="http://schemas.microsoft.com/office/drawing/2014/main" id="{FDEDC984-7D5A-457E-B6F4-A9BED58A1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721" y="5452663"/>
              <a:ext cx="253951" cy="230866"/>
            </a:xfrm>
            <a:custGeom>
              <a:avLst/>
              <a:gdLst>
                <a:gd name="T0" fmla="*/ 4 w 12"/>
                <a:gd name="T1" fmla="*/ 0 h 11"/>
                <a:gd name="T2" fmla="*/ 12 w 12"/>
                <a:gd name="T3" fmla="*/ 9 h 11"/>
                <a:gd name="T4" fmla="*/ 0 w 12"/>
                <a:gd name="T5" fmla="*/ 3 h 11"/>
                <a:gd name="T6" fmla="*/ 4 w 1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2" y="0"/>
                    <a:pt x="12" y="9"/>
                    <a:pt x="12" y="9"/>
                  </a:cubicBezTo>
                  <a:cubicBezTo>
                    <a:pt x="3" y="11"/>
                    <a:pt x="0" y="4"/>
                    <a:pt x="0" y="3"/>
                  </a:cubicBezTo>
                  <a:cubicBezTo>
                    <a:pt x="0" y="3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6" name="Freeform 667">
              <a:extLst>
                <a:ext uri="{FF2B5EF4-FFF2-40B4-BE49-F238E27FC236}">
                  <a16:creationId xmlns:a16="http://schemas.microsoft.com/office/drawing/2014/main" id="{47731174-B6FB-4245-9346-75AE621D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115" y="5475748"/>
              <a:ext cx="184691" cy="184691"/>
            </a:xfrm>
            <a:custGeom>
              <a:avLst/>
              <a:gdLst>
                <a:gd name="T0" fmla="*/ 7 w 9"/>
                <a:gd name="T1" fmla="*/ 1 h 9"/>
                <a:gd name="T2" fmla="*/ 2 w 9"/>
                <a:gd name="T3" fmla="*/ 9 h 9"/>
                <a:gd name="T4" fmla="*/ 9 w 9"/>
                <a:gd name="T5" fmla="*/ 4 h 9"/>
                <a:gd name="T6" fmla="*/ 7 w 9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0"/>
                    <a:pt x="2" y="9"/>
                    <a:pt x="2" y="9"/>
                  </a:cubicBezTo>
                  <a:cubicBezTo>
                    <a:pt x="6" y="8"/>
                    <a:pt x="9" y="4"/>
                    <a:pt x="9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96524-D1A0-4557-AD57-CE6D03CB098E}"/>
              </a:ext>
            </a:extLst>
          </p:cNvPr>
          <p:cNvGrpSpPr/>
          <p:nvPr/>
        </p:nvGrpSpPr>
        <p:grpSpPr>
          <a:xfrm>
            <a:off x="10009082" y="3415910"/>
            <a:ext cx="712800" cy="534599"/>
            <a:chOff x="-31825" y="939242"/>
            <a:chExt cx="923462" cy="692596"/>
          </a:xfrm>
        </p:grpSpPr>
        <p:sp>
          <p:nvSpPr>
            <p:cNvPr id="727" name="Freeform 668">
              <a:extLst>
                <a:ext uri="{FF2B5EF4-FFF2-40B4-BE49-F238E27FC236}">
                  <a16:creationId xmlns:a16="http://schemas.microsoft.com/office/drawing/2014/main" id="{4D643868-D4B8-4E7E-8B6D-01682B21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031589"/>
              <a:ext cx="923462" cy="600249"/>
            </a:xfrm>
            <a:custGeom>
              <a:avLst/>
              <a:gdLst>
                <a:gd name="T0" fmla="*/ 44 w 44"/>
                <a:gd name="T1" fmla="*/ 21 h 29"/>
                <a:gd name="T2" fmla="*/ 11 w 44"/>
                <a:gd name="T3" fmla="*/ 0 h 29"/>
                <a:gd name="T4" fmla="*/ 10 w 44"/>
                <a:gd name="T5" fmla="*/ 0 h 29"/>
                <a:gd name="T6" fmla="*/ 8 w 44"/>
                <a:gd name="T7" fmla="*/ 1 h 29"/>
                <a:gd name="T8" fmla="*/ 6 w 44"/>
                <a:gd name="T9" fmla="*/ 11 h 29"/>
                <a:gd name="T10" fmla="*/ 0 w 44"/>
                <a:gd name="T11" fmla="*/ 13 h 29"/>
                <a:gd name="T12" fmla="*/ 3 w 44"/>
                <a:gd name="T13" fmla="*/ 20 h 29"/>
                <a:gd name="T14" fmla="*/ 4 w 44"/>
                <a:gd name="T15" fmla="*/ 20 h 29"/>
                <a:gd name="T16" fmla="*/ 1 w 44"/>
                <a:gd name="T17" fmla="*/ 26 h 29"/>
                <a:gd name="T18" fmla="*/ 10 w 44"/>
                <a:gd name="T19" fmla="*/ 29 h 29"/>
                <a:gd name="T20" fmla="*/ 44 w 44"/>
                <a:gd name="T2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8" name="Freeform 669">
              <a:extLst>
                <a:ext uri="{FF2B5EF4-FFF2-40B4-BE49-F238E27FC236}">
                  <a16:creationId xmlns:a16="http://schemas.microsoft.com/office/drawing/2014/main" id="{2A0265DA-E770-4964-B297-1CF07F30D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939242"/>
              <a:ext cx="923462" cy="646423"/>
            </a:xfrm>
            <a:custGeom>
              <a:avLst/>
              <a:gdLst>
                <a:gd name="T0" fmla="*/ 44 w 44"/>
                <a:gd name="T1" fmla="*/ 25 h 31"/>
                <a:gd name="T2" fmla="*/ 44 w 44"/>
                <a:gd name="T3" fmla="*/ 24 h 31"/>
                <a:gd name="T4" fmla="*/ 9 w 44"/>
                <a:gd name="T5" fmla="*/ 0 h 31"/>
                <a:gd name="T6" fmla="*/ 7 w 44"/>
                <a:gd name="T7" fmla="*/ 0 h 31"/>
                <a:gd name="T8" fmla="*/ 6 w 44"/>
                <a:gd name="T9" fmla="*/ 2 h 31"/>
                <a:gd name="T10" fmla="*/ 0 w 44"/>
                <a:gd name="T11" fmla="*/ 28 h 31"/>
                <a:gd name="T12" fmla="*/ 0 w 44"/>
                <a:gd name="T13" fmla="*/ 30 h 31"/>
                <a:gd name="T14" fmla="*/ 2 w 44"/>
                <a:gd name="T15" fmla="*/ 31 h 31"/>
                <a:gd name="T16" fmla="*/ 44 w 44"/>
                <a:gd name="T1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44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44" y="25"/>
                    <a:pt x="44" y="25"/>
                    <a:pt x="4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29" name="Freeform 670">
              <a:extLst>
                <a:ext uri="{FF2B5EF4-FFF2-40B4-BE49-F238E27FC236}">
                  <a16:creationId xmlns:a16="http://schemas.microsoft.com/office/drawing/2014/main" id="{989E5657-18D5-43CB-863E-172AE09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5" y="1193195"/>
              <a:ext cx="692596" cy="207779"/>
            </a:xfrm>
            <a:custGeom>
              <a:avLst/>
              <a:gdLst>
                <a:gd name="T0" fmla="*/ 60 w 60"/>
                <a:gd name="T1" fmla="*/ 18 h 18"/>
                <a:gd name="T2" fmla="*/ 4 w 60"/>
                <a:gd name="T3" fmla="*/ 14 h 18"/>
                <a:gd name="T4" fmla="*/ 0 w 60"/>
                <a:gd name="T5" fmla="*/ 9 h 18"/>
                <a:gd name="T6" fmla="*/ 8 w 60"/>
                <a:gd name="T7" fmla="*/ 0 h 18"/>
                <a:gd name="T8" fmla="*/ 60 w 60"/>
                <a:gd name="T9" fmla="*/ 18 h 18"/>
                <a:gd name="T10" fmla="*/ 60 w 60"/>
                <a:gd name="T11" fmla="*/ 18 h 18"/>
                <a:gd name="T12" fmla="*/ 60 w 6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60" y="18"/>
                  </a:moveTo>
                  <a:lnTo>
                    <a:pt x="4" y="14"/>
                  </a:lnTo>
                  <a:lnTo>
                    <a:pt x="0" y="9"/>
                  </a:lnTo>
                  <a:lnTo>
                    <a:pt x="8" y="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DDB802-CB6B-4008-B29E-37C1F8F5DED4}"/>
              </a:ext>
            </a:extLst>
          </p:cNvPr>
          <p:cNvGrpSpPr/>
          <p:nvPr/>
        </p:nvGrpSpPr>
        <p:grpSpPr>
          <a:xfrm>
            <a:off x="9438844" y="3995063"/>
            <a:ext cx="962276" cy="1719629"/>
            <a:chOff x="-770593" y="1689559"/>
            <a:chExt cx="1246669" cy="2227853"/>
          </a:xfrm>
        </p:grpSpPr>
        <p:sp>
          <p:nvSpPr>
            <p:cNvPr id="753" name="Freeform 694">
              <a:extLst>
                <a:ext uri="{FF2B5EF4-FFF2-40B4-BE49-F238E27FC236}">
                  <a16:creationId xmlns:a16="http://schemas.microsoft.com/office/drawing/2014/main" id="{DDFEF485-EE0D-475C-96BA-E9680A51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2901597"/>
              <a:ext cx="288585" cy="761855"/>
            </a:xfrm>
            <a:custGeom>
              <a:avLst/>
              <a:gdLst>
                <a:gd name="T0" fmla="*/ 5 w 14"/>
                <a:gd name="T1" fmla="*/ 37 h 37"/>
                <a:gd name="T2" fmla="*/ 14 w 14"/>
                <a:gd name="T3" fmla="*/ 0 h 37"/>
                <a:gd name="T4" fmla="*/ 9 w 14"/>
                <a:gd name="T5" fmla="*/ 0 h 37"/>
                <a:gd name="T6" fmla="*/ 0 w 14"/>
                <a:gd name="T7" fmla="*/ 36 h 37"/>
                <a:gd name="T8" fmla="*/ 5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5" y="37"/>
                  </a:moveTo>
                  <a:cubicBezTo>
                    <a:pt x="5" y="36"/>
                    <a:pt x="14" y="14"/>
                    <a:pt x="1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3"/>
                    <a:pt x="0" y="35"/>
                    <a:pt x="0" y="36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4" name="Freeform 695">
              <a:extLst>
                <a:ext uri="{FF2B5EF4-FFF2-40B4-BE49-F238E27FC236}">
                  <a16:creationId xmlns:a16="http://schemas.microsoft.com/office/drawing/2014/main" id="{96E4E481-4F08-4594-943A-DBD6EED1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774625"/>
              <a:ext cx="369385" cy="519451"/>
            </a:xfrm>
            <a:custGeom>
              <a:avLst/>
              <a:gdLst>
                <a:gd name="T0" fmla="*/ 9 w 18"/>
                <a:gd name="T1" fmla="*/ 25 h 25"/>
                <a:gd name="T2" fmla="*/ 17 w 18"/>
                <a:gd name="T3" fmla="*/ 11 h 25"/>
                <a:gd name="T4" fmla="*/ 18 w 18"/>
                <a:gd name="T5" fmla="*/ 9 h 25"/>
                <a:gd name="T6" fmla="*/ 16 w 18"/>
                <a:gd name="T7" fmla="*/ 7 h 25"/>
                <a:gd name="T8" fmla="*/ 3 w 18"/>
                <a:gd name="T9" fmla="*/ 0 h 25"/>
                <a:gd name="T10" fmla="*/ 0 w 18"/>
                <a:gd name="T11" fmla="*/ 5 h 25"/>
                <a:gd name="T12" fmla="*/ 12 w 18"/>
                <a:gd name="T13" fmla="*/ 11 h 25"/>
                <a:gd name="T14" fmla="*/ 5 w 18"/>
                <a:gd name="T15" fmla="*/ 22 h 25"/>
                <a:gd name="T16" fmla="*/ 9 w 1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5">
                  <a:moveTo>
                    <a:pt x="9" y="25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5" y="22"/>
                    <a:pt x="5" y="22"/>
                    <a:pt x="5" y="22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5" name="Freeform 696">
              <a:extLst>
                <a:ext uri="{FF2B5EF4-FFF2-40B4-BE49-F238E27FC236}">
                  <a16:creationId xmlns:a16="http://schemas.microsoft.com/office/drawing/2014/main" id="{D3F0D19E-0787-44FD-AD29-26BD0153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593" y="1689559"/>
              <a:ext cx="808028" cy="623336"/>
            </a:xfrm>
            <a:custGeom>
              <a:avLst/>
              <a:gdLst>
                <a:gd name="T0" fmla="*/ 13 w 39"/>
                <a:gd name="T1" fmla="*/ 7 h 30"/>
                <a:gd name="T2" fmla="*/ 17 w 39"/>
                <a:gd name="T3" fmla="*/ 2 h 30"/>
                <a:gd name="T4" fmla="*/ 22 w 39"/>
                <a:gd name="T5" fmla="*/ 2 h 30"/>
                <a:gd name="T6" fmla="*/ 32 w 39"/>
                <a:gd name="T7" fmla="*/ 25 h 30"/>
                <a:gd name="T8" fmla="*/ 23 w 39"/>
                <a:gd name="T9" fmla="*/ 26 h 30"/>
                <a:gd name="T10" fmla="*/ 16 w 39"/>
                <a:gd name="T11" fmla="*/ 29 h 30"/>
                <a:gd name="T12" fmla="*/ 10 w 39"/>
                <a:gd name="T13" fmla="*/ 27 h 30"/>
                <a:gd name="T14" fmla="*/ 3 w 39"/>
                <a:gd name="T15" fmla="*/ 26 h 30"/>
                <a:gd name="T16" fmla="*/ 7 w 39"/>
                <a:gd name="T17" fmla="*/ 18 h 30"/>
                <a:gd name="T18" fmla="*/ 8 w 39"/>
                <a:gd name="T19" fmla="*/ 12 h 30"/>
                <a:gd name="T20" fmla="*/ 13 w 39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13" y="7"/>
                  </a:moveTo>
                  <a:cubicBezTo>
                    <a:pt x="13" y="7"/>
                    <a:pt x="16" y="3"/>
                    <a:pt x="17" y="2"/>
                  </a:cubicBezTo>
                  <a:cubicBezTo>
                    <a:pt x="20" y="0"/>
                    <a:pt x="22" y="2"/>
                    <a:pt x="22" y="2"/>
                  </a:cubicBezTo>
                  <a:cubicBezTo>
                    <a:pt x="36" y="0"/>
                    <a:pt x="39" y="20"/>
                    <a:pt x="32" y="25"/>
                  </a:cubicBezTo>
                  <a:cubicBezTo>
                    <a:pt x="27" y="29"/>
                    <a:pt x="23" y="26"/>
                    <a:pt x="23" y="26"/>
                  </a:cubicBezTo>
                  <a:cubicBezTo>
                    <a:pt x="23" y="26"/>
                    <a:pt x="20" y="28"/>
                    <a:pt x="16" y="29"/>
                  </a:cubicBezTo>
                  <a:cubicBezTo>
                    <a:pt x="13" y="29"/>
                    <a:pt x="10" y="27"/>
                    <a:pt x="10" y="27"/>
                  </a:cubicBezTo>
                  <a:cubicBezTo>
                    <a:pt x="10" y="27"/>
                    <a:pt x="6" y="30"/>
                    <a:pt x="3" y="26"/>
                  </a:cubicBezTo>
                  <a:cubicBezTo>
                    <a:pt x="0" y="22"/>
                    <a:pt x="5" y="18"/>
                    <a:pt x="7" y="18"/>
                  </a:cubicBezTo>
                  <a:cubicBezTo>
                    <a:pt x="7" y="18"/>
                    <a:pt x="4" y="14"/>
                    <a:pt x="8" y="12"/>
                  </a:cubicBezTo>
                  <a:cubicBezTo>
                    <a:pt x="9" y="11"/>
                    <a:pt x="13" y="7"/>
                    <a:pt x="13" y="7"/>
                  </a:cubicBezTo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6" name="Freeform 697">
              <a:extLst>
                <a:ext uri="{FF2B5EF4-FFF2-40B4-BE49-F238E27FC236}">
                  <a16:creationId xmlns:a16="http://schemas.microsoft.com/office/drawing/2014/main" id="{25B2CB9F-16C1-4A0A-8316-DDCC24BA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498" y="2232089"/>
              <a:ext cx="207779" cy="150066"/>
            </a:xfrm>
            <a:custGeom>
              <a:avLst/>
              <a:gdLst>
                <a:gd name="T0" fmla="*/ 8 w 10"/>
                <a:gd name="T1" fmla="*/ 6 h 7"/>
                <a:gd name="T2" fmla="*/ 9 w 10"/>
                <a:gd name="T3" fmla="*/ 3 h 7"/>
                <a:gd name="T4" fmla="*/ 4 w 10"/>
                <a:gd name="T5" fmla="*/ 0 h 7"/>
                <a:gd name="T6" fmla="*/ 4 w 10"/>
                <a:gd name="T7" fmla="*/ 0 h 7"/>
                <a:gd name="T8" fmla="*/ 0 w 10"/>
                <a:gd name="T9" fmla="*/ 2 h 7"/>
                <a:gd name="T10" fmla="*/ 8 w 10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9" y="5"/>
                    <a:pt x="10" y="4"/>
                    <a:pt x="9" y="3"/>
                  </a:cubicBezTo>
                  <a:cubicBezTo>
                    <a:pt x="8" y="1"/>
                    <a:pt x="6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5"/>
                    <a:pt x="6" y="7"/>
                    <a:pt x="8" y="6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7" name="Freeform 698">
              <a:extLst>
                <a:ext uri="{FF2B5EF4-FFF2-40B4-BE49-F238E27FC236}">
                  <a16:creationId xmlns:a16="http://schemas.microsoft.com/office/drawing/2014/main" id="{71429022-2B83-41FF-9594-5C4A8D7B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138519"/>
            </a:xfrm>
            <a:custGeom>
              <a:avLst/>
              <a:gdLst>
                <a:gd name="T0" fmla="*/ 3 w 3"/>
                <a:gd name="T1" fmla="*/ 1 h 7"/>
                <a:gd name="T2" fmla="*/ 3 w 3"/>
                <a:gd name="T3" fmla="*/ 3 h 7"/>
                <a:gd name="T4" fmla="*/ 3 w 3"/>
                <a:gd name="T5" fmla="*/ 7 h 7"/>
                <a:gd name="T6" fmla="*/ 0 w 3"/>
                <a:gd name="T7" fmla="*/ 7 h 7"/>
                <a:gd name="T8" fmla="*/ 0 w 3"/>
                <a:gd name="T9" fmla="*/ 2 h 7"/>
                <a:gd name="T10" fmla="*/ 0 w 3"/>
                <a:gd name="T11" fmla="*/ 0 h 7"/>
                <a:gd name="T12" fmla="*/ 3 w 3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8" name="Rectangle 699">
              <a:extLst>
                <a:ext uri="{FF2B5EF4-FFF2-40B4-BE49-F238E27FC236}">
                  <a16:creationId xmlns:a16="http://schemas.microsoft.com/office/drawing/2014/main" id="{473622D2-1FE9-40CC-8465-8307DF895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238" y="2151289"/>
              <a:ext cx="11547" cy="34634"/>
            </a:xfrm>
            <a:prstGeom prst="rect">
              <a:avLst/>
            </a:prstGeom>
            <a:solidFill>
              <a:srgbClr val="121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59" name="Freeform 700">
              <a:extLst>
                <a:ext uri="{FF2B5EF4-FFF2-40B4-BE49-F238E27FC236}">
                  <a16:creationId xmlns:a16="http://schemas.microsoft.com/office/drawing/2014/main" id="{5B71E447-FC98-4407-B479-F3D11612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0" cy="34634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0" name="Freeform 701">
              <a:extLst>
                <a:ext uri="{FF2B5EF4-FFF2-40B4-BE49-F238E27FC236}">
                  <a16:creationId xmlns:a16="http://schemas.microsoft.com/office/drawing/2014/main" id="{EB854F77-921E-4E05-9C58-E0B740D9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238" y="2151289"/>
              <a:ext cx="57719" cy="57719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  <a:gd name="T8" fmla="*/ 3 w 3"/>
                <a:gd name="T9" fmla="*/ 1 h 3"/>
                <a:gd name="T10" fmla="*/ 2 w 3"/>
                <a:gd name="T11" fmla="*/ 1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1" name="Freeform 702">
              <a:extLst>
                <a:ext uri="{FF2B5EF4-FFF2-40B4-BE49-F238E27FC236}">
                  <a16:creationId xmlns:a16="http://schemas.microsoft.com/office/drawing/2014/main" id="{4E8FBFB6-F39D-409C-BD0E-1DE67AE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017" y="1770357"/>
              <a:ext cx="392470" cy="415557"/>
            </a:xfrm>
            <a:custGeom>
              <a:avLst/>
              <a:gdLst>
                <a:gd name="T0" fmla="*/ 14 w 19"/>
                <a:gd name="T1" fmla="*/ 19 h 20"/>
                <a:gd name="T2" fmla="*/ 14 w 19"/>
                <a:gd name="T3" fmla="*/ 19 h 20"/>
                <a:gd name="T4" fmla="*/ 7 w 19"/>
                <a:gd name="T5" fmla="*/ 19 h 20"/>
                <a:gd name="T6" fmla="*/ 3 w 19"/>
                <a:gd name="T7" fmla="*/ 15 h 20"/>
                <a:gd name="T8" fmla="*/ 1 w 19"/>
                <a:gd name="T9" fmla="*/ 12 h 20"/>
                <a:gd name="T10" fmla="*/ 1 w 19"/>
                <a:gd name="T11" fmla="*/ 5 h 20"/>
                <a:gd name="T12" fmla="*/ 5 w 19"/>
                <a:gd name="T13" fmla="*/ 1 h 20"/>
                <a:gd name="T14" fmla="*/ 9 w 19"/>
                <a:gd name="T15" fmla="*/ 0 h 20"/>
                <a:gd name="T16" fmla="*/ 17 w 19"/>
                <a:gd name="T17" fmla="*/ 5 h 20"/>
                <a:gd name="T18" fmla="*/ 18 w 19"/>
                <a:gd name="T19" fmla="*/ 8 h 20"/>
                <a:gd name="T20" fmla="*/ 18 w 19"/>
                <a:gd name="T21" fmla="*/ 16 h 20"/>
                <a:gd name="T22" fmla="*/ 14 w 19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2" y="20"/>
                    <a:pt x="9" y="20"/>
                    <a:pt x="7" y="19"/>
                  </a:cubicBezTo>
                  <a:cubicBezTo>
                    <a:pt x="5" y="18"/>
                    <a:pt x="4" y="17"/>
                    <a:pt x="3" y="1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0"/>
                    <a:pt x="15" y="2"/>
                    <a:pt x="17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3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2" name="Freeform 703">
              <a:extLst>
                <a:ext uri="{FF2B5EF4-FFF2-40B4-BE49-F238E27FC236}">
                  <a16:creationId xmlns:a16="http://schemas.microsoft.com/office/drawing/2014/main" id="{943833A2-FC59-4A27-8707-B12D7E2D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15" y="1689559"/>
              <a:ext cx="323211" cy="542536"/>
            </a:xfrm>
            <a:custGeom>
              <a:avLst/>
              <a:gdLst>
                <a:gd name="T0" fmla="*/ 9 w 16"/>
                <a:gd name="T1" fmla="*/ 14 h 26"/>
                <a:gd name="T2" fmla="*/ 15 w 16"/>
                <a:gd name="T3" fmla="*/ 6 h 26"/>
                <a:gd name="T4" fmla="*/ 5 w 16"/>
                <a:gd name="T5" fmla="*/ 4 h 26"/>
                <a:gd name="T6" fmla="*/ 1 w 16"/>
                <a:gd name="T7" fmla="*/ 16 h 26"/>
                <a:gd name="T8" fmla="*/ 9 w 16"/>
                <a:gd name="T9" fmla="*/ 26 h 26"/>
                <a:gd name="T10" fmla="*/ 8 w 16"/>
                <a:gd name="T11" fmla="*/ 16 h 26"/>
                <a:gd name="T12" fmla="*/ 9 w 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9" y="14"/>
                  </a:moveTo>
                  <a:cubicBezTo>
                    <a:pt x="15" y="15"/>
                    <a:pt x="16" y="9"/>
                    <a:pt x="15" y="6"/>
                  </a:cubicBezTo>
                  <a:cubicBezTo>
                    <a:pt x="15" y="0"/>
                    <a:pt x="7" y="1"/>
                    <a:pt x="5" y="4"/>
                  </a:cubicBezTo>
                  <a:cubicBezTo>
                    <a:pt x="3" y="6"/>
                    <a:pt x="0" y="11"/>
                    <a:pt x="1" y="16"/>
                  </a:cubicBezTo>
                  <a:cubicBezTo>
                    <a:pt x="3" y="22"/>
                    <a:pt x="9" y="26"/>
                    <a:pt x="9" y="26"/>
                  </a:cubicBezTo>
                  <a:cubicBezTo>
                    <a:pt x="15" y="21"/>
                    <a:pt x="8" y="16"/>
                    <a:pt x="8" y="16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3" name="Freeform 704">
              <a:extLst>
                <a:ext uri="{FF2B5EF4-FFF2-40B4-BE49-F238E27FC236}">
                  <a16:creationId xmlns:a16="http://schemas.microsoft.com/office/drawing/2014/main" id="{FBC8FFF7-877B-4771-827A-404B76CE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624559"/>
              <a:ext cx="369385" cy="380932"/>
            </a:xfrm>
            <a:custGeom>
              <a:avLst/>
              <a:gdLst>
                <a:gd name="T0" fmla="*/ 17 w 18"/>
                <a:gd name="T1" fmla="*/ 7 h 18"/>
                <a:gd name="T2" fmla="*/ 11 w 18"/>
                <a:gd name="T3" fmla="*/ 17 h 18"/>
                <a:gd name="T4" fmla="*/ 1 w 18"/>
                <a:gd name="T5" fmla="*/ 10 h 18"/>
                <a:gd name="T6" fmla="*/ 7 w 18"/>
                <a:gd name="T7" fmla="*/ 1 h 18"/>
                <a:gd name="T8" fmla="*/ 17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11"/>
                    <a:pt x="15" y="16"/>
                    <a:pt x="11" y="17"/>
                  </a:cubicBezTo>
                  <a:cubicBezTo>
                    <a:pt x="7" y="18"/>
                    <a:pt x="2" y="1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4" name="Freeform 705">
              <a:extLst>
                <a:ext uri="{FF2B5EF4-FFF2-40B4-BE49-F238E27FC236}">
                  <a16:creationId xmlns:a16="http://schemas.microsoft.com/office/drawing/2014/main" id="{0B503281-05A0-4872-95D8-5916D857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024310"/>
              <a:ext cx="80806" cy="5771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3 h 3"/>
                <a:gd name="T4" fmla="*/ 4 w 4"/>
                <a:gd name="T5" fmla="*/ 0 h 3"/>
                <a:gd name="T6" fmla="*/ 0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5" name="Freeform 706">
              <a:extLst>
                <a:ext uri="{FF2B5EF4-FFF2-40B4-BE49-F238E27FC236}">
                  <a16:creationId xmlns:a16="http://schemas.microsoft.com/office/drawing/2014/main" id="{C8BB1520-1B2A-4148-92AF-694895E4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89" y="2670731"/>
              <a:ext cx="542536" cy="473277"/>
            </a:xfrm>
            <a:custGeom>
              <a:avLst/>
              <a:gdLst>
                <a:gd name="T0" fmla="*/ 26 w 26"/>
                <a:gd name="T1" fmla="*/ 9 h 23"/>
                <a:gd name="T2" fmla="*/ 2 w 26"/>
                <a:gd name="T3" fmla="*/ 23 h 23"/>
                <a:gd name="T4" fmla="*/ 5 w 26"/>
                <a:gd name="T5" fmla="*/ 3 h 23"/>
                <a:gd name="T6" fmla="*/ 20 w 26"/>
                <a:gd name="T7" fmla="*/ 5 h 23"/>
                <a:gd name="T8" fmla="*/ 26 w 26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9"/>
                  </a:moveTo>
                  <a:cubicBezTo>
                    <a:pt x="15" y="18"/>
                    <a:pt x="2" y="23"/>
                    <a:pt x="2" y="23"/>
                  </a:cubicBezTo>
                  <a:cubicBezTo>
                    <a:pt x="2" y="23"/>
                    <a:pt x="0" y="9"/>
                    <a:pt x="5" y="3"/>
                  </a:cubicBezTo>
                  <a:cubicBezTo>
                    <a:pt x="7" y="0"/>
                    <a:pt x="20" y="5"/>
                    <a:pt x="20" y="5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6" name="Freeform 707">
              <a:extLst>
                <a:ext uri="{FF2B5EF4-FFF2-40B4-BE49-F238E27FC236}">
                  <a16:creationId xmlns:a16="http://schemas.microsoft.com/office/drawing/2014/main" id="{85129C05-5186-4B40-9B72-29224EEAA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432" y="2289808"/>
              <a:ext cx="126979" cy="150066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5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5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7" name="Freeform 708">
              <a:extLst>
                <a:ext uri="{FF2B5EF4-FFF2-40B4-BE49-F238E27FC236}">
                  <a16:creationId xmlns:a16="http://schemas.microsoft.com/office/drawing/2014/main" id="{4A3E74B0-D0B1-4BC4-86AC-E8C36E8C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930" y="2278261"/>
              <a:ext cx="346298" cy="519451"/>
            </a:xfrm>
            <a:custGeom>
              <a:avLst/>
              <a:gdLst>
                <a:gd name="T0" fmla="*/ 6 w 17"/>
                <a:gd name="T1" fmla="*/ 0 h 25"/>
                <a:gd name="T2" fmla="*/ 5 w 17"/>
                <a:gd name="T3" fmla="*/ 3 h 25"/>
                <a:gd name="T4" fmla="*/ 2 w 17"/>
                <a:gd name="T5" fmla="*/ 22 h 25"/>
                <a:gd name="T6" fmla="*/ 17 w 17"/>
                <a:gd name="T7" fmla="*/ 25 h 25"/>
                <a:gd name="T8" fmla="*/ 17 w 17"/>
                <a:gd name="T9" fmla="*/ 5 h 25"/>
                <a:gd name="T10" fmla="*/ 15 w 17"/>
                <a:gd name="T11" fmla="*/ 1 h 25"/>
                <a:gd name="T12" fmla="*/ 6 w 1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6" y="16"/>
                    <a:pt x="2" y="22"/>
                  </a:cubicBezTo>
                  <a:cubicBezTo>
                    <a:pt x="0" y="25"/>
                    <a:pt x="17" y="25"/>
                    <a:pt x="17" y="2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5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8" name="Freeform 709">
              <a:extLst>
                <a:ext uri="{FF2B5EF4-FFF2-40B4-BE49-F238E27FC236}">
                  <a16:creationId xmlns:a16="http://schemas.microsoft.com/office/drawing/2014/main" id="{9CE53A09-C6DF-486D-B627-D652ED55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323" y="1793444"/>
              <a:ext cx="727230" cy="588711"/>
            </a:xfrm>
            <a:custGeom>
              <a:avLst/>
              <a:gdLst>
                <a:gd name="T0" fmla="*/ 1 w 35"/>
                <a:gd name="T1" fmla="*/ 28 h 28"/>
                <a:gd name="T2" fmla="*/ 35 w 35"/>
                <a:gd name="T3" fmla="*/ 2 h 28"/>
                <a:gd name="T4" fmla="*/ 31 w 35"/>
                <a:gd name="T5" fmla="*/ 0 h 28"/>
                <a:gd name="T6" fmla="*/ 0 w 35"/>
                <a:gd name="T7" fmla="*/ 23 h 28"/>
                <a:gd name="T8" fmla="*/ 0 w 35"/>
                <a:gd name="T9" fmla="*/ 28 h 28"/>
                <a:gd name="T10" fmla="*/ 1 w 35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8">
                  <a:moveTo>
                    <a:pt x="1" y="28"/>
                  </a:moveTo>
                  <a:cubicBezTo>
                    <a:pt x="4" y="28"/>
                    <a:pt x="24" y="27"/>
                    <a:pt x="35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23"/>
                    <a:pt x="1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69" name="Freeform 710">
              <a:extLst>
                <a:ext uri="{FF2B5EF4-FFF2-40B4-BE49-F238E27FC236}">
                  <a16:creationId xmlns:a16="http://schemas.microsoft.com/office/drawing/2014/main" id="{ADB3474B-47FF-443B-9D9F-0F0BFD56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8" y="1689559"/>
              <a:ext cx="196238" cy="207779"/>
            </a:xfrm>
            <a:custGeom>
              <a:avLst/>
              <a:gdLst>
                <a:gd name="T0" fmla="*/ 3 w 9"/>
                <a:gd name="T1" fmla="*/ 1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8 h 10"/>
                <a:gd name="T8" fmla="*/ 1 w 9"/>
                <a:gd name="T9" fmla="*/ 7 h 10"/>
                <a:gd name="T10" fmla="*/ 3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8"/>
                    <a:pt x="7" y="8"/>
                  </a:cubicBezTo>
                  <a:cubicBezTo>
                    <a:pt x="5" y="10"/>
                    <a:pt x="3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0" name="Freeform 711">
              <a:extLst>
                <a:ext uri="{FF2B5EF4-FFF2-40B4-BE49-F238E27FC236}">
                  <a16:creationId xmlns:a16="http://schemas.microsoft.com/office/drawing/2014/main" id="{35D3BB39-A4C9-4EB4-9417-B9607684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45" y="3224808"/>
              <a:ext cx="138519" cy="150066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1 w 7"/>
                <a:gd name="T5" fmla="*/ 2 h 7"/>
                <a:gd name="T6" fmla="*/ 5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1" name="Freeform 712">
              <a:extLst>
                <a:ext uri="{FF2B5EF4-FFF2-40B4-BE49-F238E27FC236}">
                  <a16:creationId xmlns:a16="http://schemas.microsoft.com/office/drawing/2014/main" id="{A4CBB821-3CCF-450E-982A-C37487A7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57" y="3224808"/>
              <a:ext cx="323211" cy="207779"/>
            </a:xfrm>
            <a:custGeom>
              <a:avLst/>
              <a:gdLst>
                <a:gd name="T0" fmla="*/ 14 w 16"/>
                <a:gd name="T1" fmla="*/ 10 h 10"/>
                <a:gd name="T2" fmla="*/ 2 w 16"/>
                <a:gd name="T3" fmla="*/ 6 h 10"/>
                <a:gd name="T4" fmla="*/ 0 w 16"/>
                <a:gd name="T5" fmla="*/ 4 h 10"/>
                <a:gd name="T6" fmla="*/ 4 w 16"/>
                <a:gd name="T7" fmla="*/ 0 h 10"/>
                <a:gd name="T8" fmla="*/ 15 w 16"/>
                <a:gd name="T9" fmla="*/ 7 h 10"/>
                <a:gd name="T10" fmla="*/ 14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6" y="10"/>
                    <a:pt x="14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2" name="Freeform 713">
              <a:extLst>
                <a:ext uri="{FF2B5EF4-FFF2-40B4-BE49-F238E27FC236}">
                  <a16:creationId xmlns:a16="http://schemas.microsoft.com/office/drawing/2014/main" id="{83D330D0-8D10-4A91-AE18-5BAA4B7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89" y="3628827"/>
              <a:ext cx="161606" cy="138519"/>
            </a:xfrm>
            <a:custGeom>
              <a:avLst/>
              <a:gdLst>
                <a:gd name="T0" fmla="*/ 7 w 8"/>
                <a:gd name="T1" fmla="*/ 5 h 7"/>
                <a:gd name="T2" fmla="*/ 2 w 8"/>
                <a:gd name="T3" fmla="*/ 6 h 7"/>
                <a:gd name="T4" fmla="*/ 1 w 8"/>
                <a:gd name="T5" fmla="*/ 1 h 7"/>
                <a:gd name="T6" fmla="*/ 6 w 8"/>
                <a:gd name="T7" fmla="*/ 1 h 7"/>
                <a:gd name="T8" fmla="*/ 7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1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2"/>
                    <a:pt x="8" y="4"/>
                    <a:pt x="7" y="5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3" name="Freeform 714">
              <a:extLst>
                <a:ext uri="{FF2B5EF4-FFF2-40B4-BE49-F238E27FC236}">
                  <a16:creationId xmlns:a16="http://schemas.microsoft.com/office/drawing/2014/main" id="{B8D3CC8C-9D73-4EDF-8525-019EB911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66" y="3641324"/>
              <a:ext cx="270924" cy="276088"/>
            </a:xfrm>
            <a:custGeom>
              <a:avLst/>
              <a:gdLst>
                <a:gd name="T0" fmla="*/ 11 w 14"/>
                <a:gd name="T1" fmla="*/ 13 h 14"/>
                <a:gd name="T2" fmla="*/ 1 w 14"/>
                <a:gd name="T3" fmla="*/ 6 h 14"/>
                <a:gd name="T4" fmla="*/ 1 w 14"/>
                <a:gd name="T5" fmla="*/ 3 h 14"/>
                <a:gd name="T6" fmla="*/ 6 w 14"/>
                <a:gd name="T7" fmla="*/ 1 h 14"/>
                <a:gd name="T8" fmla="*/ 13 w 14"/>
                <a:gd name="T9" fmla="*/ 11 h 14"/>
                <a:gd name="T10" fmla="*/ 11 w 14"/>
                <a:gd name="T11" fmla="*/ 14 h 14"/>
                <a:gd name="T12" fmla="*/ 11 w 14"/>
                <a:gd name="T13" fmla="*/ 13 h 14"/>
                <a:gd name="connsiteX0" fmla="*/ 7679 w 9388"/>
                <a:gd name="connsiteY0" fmla="*/ 9567 h 9567"/>
                <a:gd name="connsiteX1" fmla="*/ 536 w 9388"/>
                <a:gd name="connsiteY1" fmla="*/ 3853 h 9567"/>
                <a:gd name="connsiteX2" fmla="*/ 536 w 9388"/>
                <a:gd name="connsiteY2" fmla="*/ 1710 h 9567"/>
                <a:gd name="connsiteX3" fmla="*/ 4108 w 9388"/>
                <a:gd name="connsiteY3" fmla="*/ 281 h 9567"/>
                <a:gd name="connsiteX4" fmla="*/ 9108 w 9388"/>
                <a:gd name="connsiteY4" fmla="*/ 7424 h 9567"/>
                <a:gd name="connsiteX5" fmla="*/ 7679 w 9388"/>
                <a:gd name="connsiteY5" fmla="*/ 9567 h 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8" h="9567">
                  <a:moveTo>
                    <a:pt x="7679" y="9567"/>
                  </a:moveTo>
                  <a:lnTo>
                    <a:pt x="536" y="3853"/>
                  </a:lnTo>
                  <a:cubicBezTo>
                    <a:pt x="-178" y="3138"/>
                    <a:pt x="-178" y="2424"/>
                    <a:pt x="536" y="1710"/>
                  </a:cubicBezTo>
                  <a:cubicBezTo>
                    <a:pt x="536" y="281"/>
                    <a:pt x="3393" y="-433"/>
                    <a:pt x="4108" y="281"/>
                  </a:cubicBezTo>
                  <a:lnTo>
                    <a:pt x="9108" y="7424"/>
                  </a:lnTo>
                  <a:cubicBezTo>
                    <a:pt x="9822" y="8138"/>
                    <a:pt x="9108" y="9567"/>
                    <a:pt x="7679" y="9567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774" name="Freeform 715">
              <a:extLst>
                <a:ext uri="{FF2B5EF4-FFF2-40B4-BE49-F238E27FC236}">
                  <a16:creationId xmlns:a16="http://schemas.microsoft.com/office/drawing/2014/main" id="{8D93172C-D595-45E9-B9C1-1557A8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211" y="2705365"/>
              <a:ext cx="265498" cy="69260"/>
            </a:xfrm>
            <a:custGeom>
              <a:avLst/>
              <a:gdLst>
                <a:gd name="T0" fmla="*/ 9 w 13"/>
                <a:gd name="T1" fmla="*/ 2 h 3"/>
                <a:gd name="T2" fmla="*/ 13 w 13"/>
                <a:gd name="T3" fmla="*/ 2 h 3"/>
                <a:gd name="T4" fmla="*/ 13 w 13"/>
                <a:gd name="T5" fmla="*/ 1 h 3"/>
                <a:gd name="T6" fmla="*/ 1 w 13"/>
                <a:gd name="T7" fmla="*/ 0 h 3"/>
                <a:gd name="T8" fmla="*/ 0 w 13"/>
                <a:gd name="T9" fmla="*/ 0 h 3"/>
                <a:gd name="T10" fmla="*/ 9 w 1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9" y="2"/>
                  </a:moveTo>
                  <a:cubicBezTo>
                    <a:pt x="10" y="2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6" y="3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4" y="2"/>
                    <a:pt x="9" y="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31C0A7DD-F9E0-4661-B05E-A3CD1B4595FA}"/>
              </a:ext>
            </a:extLst>
          </p:cNvPr>
          <p:cNvSpPr/>
          <p:nvPr/>
        </p:nvSpPr>
        <p:spPr>
          <a:xfrm>
            <a:off x="11437074" y="3294771"/>
            <a:ext cx="1599003" cy="1599003"/>
          </a:xfrm>
          <a:prstGeom prst="donut">
            <a:avLst>
              <a:gd name="adj" fmla="val 779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A7E7A8-4AE3-441D-9803-32CF89FB99C3}"/>
              </a:ext>
            </a:extLst>
          </p:cNvPr>
          <p:cNvGrpSpPr/>
          <p:nvPr/>
        </p:nvGrpSpPr>
        <p:grpSpPr>
          <a:xfrm>
            <a:off x="11309941" y="1945759"/>
            <a:ext cx="784079" cy="1764182"/>
            <a:chOff x="1653491" y="-965401"/>
            <a:chExt cx="1015807" cy="2285575"/>
          </a:xfrm>
        </p:grpSpPr>
        <p:sp>
          <p:nvSpPr>
            <p:cNvPr id="1055" name="Freeform 595">
              <a:extLst>
                <a:ext uri="{FF2B5EF4-FFF2-40B4-BE49-F238E27FC236}">
                  <a16:creationId xmlns:a16="http://schemas.microsoft.com/office/drawing/2014/main" id="{98044BBF-8F9F-4CE6-B368-852C8716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491" y="-445949"/>
              <a:ext cx="438645" cy="784943"/>
            </a:xfrm>
            <a:custGeom>
              <a:avLst/>
              <a:gdLst>
                <a:gd name="T0" fmla="*/ 14 w 21"/>
                <a:gd name="T1" fmla="*/ 38 h 38"/>
                <a:gd name="T2" fmla="*/ 12 w 21"/>
                <a:gd name="T3" fmla="*/ 37 h 38"/>
                <a:gd name="T4" fmla="*/ 1 w 21"/>
                <a:gd name="T5" fmla="*/ 22 h 38"/>
                <a:gd name="T6" fmla="*/ 1 w 21"/>
                <a:gd name="T7" fmla="*/ 18 h 38"/>
                <a:gd name="T8" fmla="*/ 15 w 21"/>
                <a:gd name="T9" fmla="*/ 1 h 38"/>
                <a:gd name="T10" fmla="*/ 20 w 21"/>
                <a:gd name="T11" fmla="*/ 1 h 38"/>
                <a:gd name="T12" fmla="*/ 20 w 21"/>
                <a:gd name="T13" fmla="*/ 5 h 38"/>
                <a:gd name="T14" fmla="*/ 8 w 21"/>
                <a:gd name="T15" fmla="*/ 20 h 38"/>
                <a:gd name="T16" fmla="*/ 17 w 21"/>
                <a:gd name="T17" fmla="*/ 33 h 38"/>
                <a:gd name="T18" fmla="*/ 16 w 21"/>
                <a:gd name="T19" fmla="*/ 37 h 38"/>
                <a:gd name="T20" fmla="*/ 14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14" y="38"/>
                  </a:moveTo>
                  <a:cubicBezTo>
                    <a:pt x="14" y="38"/>
                    <a:pt x="13" y="38"/>
                    <a:pt x="12" y="3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8" y="36"/>
                    <a:pt x="16" y="37"/>
                  </a:cubicBezTo>
                  <a:cubicBezTo>
                    <a:pt x="16" y="38"/>
                    <a:pt x="15" y="38"/>
                    <a:pt x="14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6" name="Freeform 596">
              <a:extLst>
                <a:ext uri="{FF2B5EF4-FFF2-40B4-BE49-F238E27FC236}">
                  <a16:creationId xmlns:a16="http://schemas.microsoft.com/office/drawing/2014/main" id="{E60430CF-BB42-41EB-A356-F1B0AF8B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-445949"/>
              <a:ext cx="438645" cy="784943"/>
            </a:xfrm>
            <a:custGeom>
              <a:avLst/>
              <a:gdLst>
                <a:gd name="T0" fmla="*/ 7 w 21"/>
                <a:gd name="T1" fmla="*/ 38 h 38"/>
                <a:gd name="T2" fmla="*/ 5 w 21"/>
                <a:gd name="T3" fmla="*/ 37 h 38"/>
                <a:gd name="T4" fmla="*/ 5 w 21"/>
                <a:gd name="T5" fmla="*/ 33 h 38"/>
                <a:gd name="T6" fmla="*/ 14 w 21"/>
                <a:gd name="T7" fmla="*/ 20 h 38"/>
                <a:gd name="T8" fmla="*/ 2 w 21"/>
                <a:gd name="T9" fmla="*/ 5 h 38"/>
                <a:gd name="T10" fmla="*/ 2 w 21"/>
                <a:gd name="T11" fmla="*/ 1 h 38"/>
                <a:gd name="T12" fmla="*/ 6 w 21"/>
                <a:gd name="T13" fmla="*/ 1 h 38"/>
                <a:gd name="T14" fmla="*/ 20 w 21"/>
                <a:gd name="T15" fmla="*/ 18 h 38"/>
                <a:gd name="T16" fmla="*/ 20 w 21"/>
                <a:gd name="T17" fmla="*/ 22 h 38"/>
                <a:gd name="T18" fmla="*/ 10 w 21"/>
                <a:gd name="T19" fmla="*/ 37 h 38"/>
                <a:gd name="T20" fmla="*/ 7 w 21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8">
                  <a:moveTo>
                    <a:pt x="7" y="38"/>
                  </a:moveTo>
                  <a:cubicBezTo>
                    <a:pt x="6" y="38"/>
                    <a:pt x="6" y="38"/>
                    <a:pt x="5" y="37"/>
                  </a:cubicBezTo>
                  <a:cubicBezTo>
                    <a:pt x="4" y="36"/>
                    <a:pt x="4" y="34"/>
                    <a:pt x="5" y="3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21"/>
                    <a:pt x="20" y="2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7" name="Oval 597">
              <a:extLst>
                <a:ext uri="{FF2B5EF4-FFF2-40B4-BE49-F238E27FC236}">
                  <a16:creationId xmlns:a16="http://schemas.microsoft.com/office/drawing/2014/main" id="{BB4262F1-1B76-41CE-ABE4-547013E41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249" y="-965392"/>
              <a:ext cx="369385" cy="346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8" name="Freeform 598">
              <a:extLst>
                <a:ext uri="{FF2B5EF4-FFF2-40B4-BE49-F238E27FC236}">
                  <a16:creationId xmlns:a16="http://schemas.microsoft.com/office/drawing/2014/main" id="{D7845224-214D-4195-81FB-799FFA340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53728"/>
              <a:ext cx="115432" cy="346298"/>
            </a:xfrm>
            <a:custGeom>
              <a:avLst/>
              <a:gdLst>
                <a:gd name="T0" fmla="*/ 10 w 10"/>
                <a:gd name="T1" fmla="*/ 5 h 30"/>
                <a:gd name="T2" fmla="*/ 10 w 10"/>
                <a:gd name="T3" fmla="*/ 21 h 30"/>
                <a:gd name="T4" fmla="*/ 10 w 10"/>
                <a:gd name="T5" fmla="*/ 30 h 30"/>
                <a:gd name="T6" fmla="*/ 0 w 10"/>
                <a:gd name="T7" fmla="*/ 30 h 30"/>
                <a:gd name="T8" fmla="*/ 0 w 10"/>
                <a:gd name="T9" fmla="*/ 7 h 30"/>
                <a:gd name="T10" fmla="*/ 0 w 10"/>
                <a:gd name="T11" fmla="*/ 0 h 30"/>
                <a:gd name="T12" fmla="*/ 10 w 10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5"/>
                  </a:moveTo>
                  <a:lnTo>
                    <a:pt x="10" y="21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7"/>
                  </a:lnTo>
                  <a:lnTo>
                    <a:pt x="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9" name="Freeform 599">
              <a:extLst>
                <a:ext uri="{FF2B5EF4-FFF2-40B4-BE49-F238E27FC236}">
                  <a16:creationId xmlns:a16="http://schemas.microsoft.com/office/drawing/2014/main" id="{1967213D-D026-4A6D-A82F-DD5C961D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162" y="-492122"/>
              <a:ext cx="438645" cy="646423"/>
            </a:xfrm>
            <a:custGeom>
              <a:avLst/>
              <a:gdLst>
                <a:gd name="T0" fmla="*/ 0 w 21"/>
                <a:gd name="T1" fmla="*/ 8 h 31"/>
                <a:gd name="T2" fmla="*/ 5 w 21"/>
                <a:gd name="T3" fmla="*/ 2 h 31"/>
                <a:gd name="T4" fmla="*/ 16 w 21"/>
                <a:gd name="T5" fmla="*/ 2 h 31"/>
                <a:gd name="T6" fmla="*/ 20 w 21"/>
                <a:gd name="T7" fmla="*/ 12 h 31"/>
                <a:gd name="T8" fmla="*/ 21 w 21"/>
                <a:gd name="T9" fmla="*/ 31 h 31"/>
                <a:gd name="T10" fmla="*/ 0 w 21"/>
                <a:gd name="T11" fmla="*/ 31 h 31"/>
                <a:gd name="T12" fmla="*/ 0 w 21"/>
                <a:gd name="T1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0" y="8"/>
                  </a:moveTo>
                  <a:cubicBezTo>
                    <a:pt x="0" y="6"/>
                    <a:pt x="3" y="3"/>
                    <a:pt x="5" y="2"/>
                  </a:cubicBezTo>
                  <a:cubicBezTo>
                    <a:pt x="9" y="0"/>
                    <a:pt x="14" y="1"/>
                    <a:pt x="16" y="2"/>
                  </a:cubicBezTo>
                  <a:cubicBezTo>
                    <a:pt x="19" y="4"/>
                    <a:pt x="21" y="8"/>
                    <a:pt x="20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15"/>
                    <a:pt x="0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0" name="Freeform 600">
              <a:extLst>
                <a:ext uri="{FF2B5EF4-FFF2-40B4-BE49-F238E27FC236}">
                  <a16:creationId xmlns:a16="http://schemas.microsoft.com/office/drawing/2014/main" id="{01D8E052-380A-4FAA-BFA7-4A505B71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492122"/>
              <a:ext cx="207779" cy="311672"/>
            </a:xfrm>
            <a:custGeom>
              <a:avLst/>
              <a:gdLst>
                <a:gd name="T0" fmla="*/ 5 w 10"/>
                <a:gd name="T1" fmla="*/ 14 h 15"/>
                <a:gd name="T2" fmla="*/ 10 w 10"/>
                <a:gd name="T3" fmla="*/ 2 h 15"/>
                <a:gd name="T4" fmla="*/ 0 w 10"/>
                <a:gd name="T5" fmla="*/ 2 h 15"/>
                <a:gd name="T6" fmla="*/ 5 w 10"/>
                <a:gd name="T7" fmla="*/ 14 h 15"/>
                <a:gd name="T8" fmla="*/ 5 w 10"/>
                <a:gd name="T9" fmla="*/ 15 h 15"/>
                <a:gd name="T10" fmla="*/ 5 w 10"/>
                <a:gd name="T11" fmla="*/ 15 h 15"/>
                <a:gd name="T12" fmla="*/ 5 w 1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5" y="14"/>
                  </a:moveTo>
                  <a:cubicBezTo>
                    <a:pt x="7" y="10"/>
                    <a:pt x="9" y="6"/>
                    <a:pt x="10" y="2"/>
                  </a:cubicBezTo>
                  <a:cubicBezTo>
                    <a:pt x="6" y="0"/>
                    <a:pt x="1" y="1"/>
                    <a:pt x="0" y="2"/>
                  </a:cubicBezTo>
                  <a:cubicBezTo>
                    <a:pt x="2" y="6"/>
                    <a:pt x="3" y="10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1" name="Freeform 601">
              <a:extLst>
                <a:ext uri="{FF2B5EF4-FFF2-40B4-BE49-F238E27FC236}">
                  <a16:creationId xmlns:a16="http://schemas.microsoft.com/office/drawing/2014/main" id="{FAC95422-7CBB-46A5-A325-FF6BDCCE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855" y="-445949"/>
              <a:ext cx="69260" cy="265498"/>
            </a:xfrm>
            <a:custGeom>
              <a:avLst/>
              <a:gdLst>
                <a:gd name="T0" fmla="*/ 4 w 6"/>
                <a:gd name="T1" fmla="*/ 0 h 23"/>
                <a:gd name="T2" fmla="*/ 2 w 6"/>
                <a:gd name="T3" fmla="*/ 0 h 23"/>
                <a:gd name="T4" fmla="*/ 2 w 6"/>
                <a:gd name="T5" fmla="*/ 0 h 23"/>
                <a:gd name="T6" fmla="*/ 0 w 6"/>
                <a:gd name="T7" fmla="*/ 12 h 23"/>
                <a:gd name="T8" fmla="*/ 0 w 6"/>
                <a:gd name="T9" fmla="*/ 20 h 23"/>
                <a:gd name="T10" fmla="*/ 2 w 6"/>
                <a:gd name="T11" fmla="*/ 23 h 23"/>
                <a:gd name="T12" fmla="*/ 4 w 6"/>
                <a:gd name="T13" fmla="*/ 20 h 23"/>
                <a:gd name="T14" fmla="*/ 6 w 6"/>
                <a:gd name="T15" fmla="*/ 12 h 23"/>
                <a:gd name="T16" fmla="*/ 4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6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2" name="Freeform 602">
              <a:extLst>
                <a:ext uri="{FF2B5EF4-FFF2-40B4-BE49-F238E27FC236}">
                  <a16:creationId xmlns:a16="http://schemas.microsoft.com/office/drawing/2014/main" id="{03867EE3-FE61-48E2-87C8-ACFADFB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874" y="-930766"/>
              <a:ext cx="311672" cy="415557"/>
            </a:xfrm>
            <a:custGeom>
              <a:avLst/>
              <a:gdLst>
                <a:gd name="T0" fmla="*/ 9 w 15"/>
                <a:gd name="T1" fmla="*/ 0 h 20"/>
                <a:gd name="T2" fmla="*/ 5 w 15"/>
                <a:gd name="T3" fmla="*/ 0 h 20"/>
                <a:gd name="T4" fmla="*/ 0 w 15"/>
                <a:gd name="T5" fmla="*/ 5 h 20"/>
                <a:gd name="T6" fmla="*/ 0 w 15"/>
                <a:gd name="T7" fmla="*/ 12 h 20"/>
                <a:gd name="T8" fmla="*/ 6 w 15"/>
                <a:gd name="T9" fmla="*/ 20 h 20"/>
                <a:gd name="T10" fmla="*/ 8 w 15"/>
                <a:gd name="T11" fmla="*/ 20 h 20"/>
                <a:gd name="T12" fmla="*/ 14 w 15"/>
                <a:gd name="T13" fmla="*/ 12 h 20"/>
                <a:gd name="T14" fmla="*/ 14 w 15"/>
                <a:gd name="T15" fmla="*/ 5 h 20"/>
                <a:gd name="T16" fmla="*/ 9 w 1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3" y="20"/>
                    <a:pt x="6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1" y="20"/>
                    <a:pt x="14" y="15"/>
                    <a:pt x="14" y="12"/>
                  </a:cubicBezTo>
                  <a:cubicBezTo>
                    <a:pt x="14" y="9"/>
                    <a:pt x="14" y="7"/>
                    <a:pt x="14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3" name="Freeform 603">
              <a:extLst>
                <a:ext uri="{FF2B5EF4-FFF2-40B4-BE49-F238E27FC236}">
                  <a16:creationId xmlns:a16="http://schemas.microsoft.com/office/drawing/2014/main" id="{9A60D88B-68FD-42F2-8BDD-0DF428AF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221" y="-619094"/>
              <a:ext cx="115432" cy="692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3 h 3"/>
                <a:gd name="T4" fmla="*/ 6 w 6"/>
                <a:gd name="T5" fmla="*/ 0 h 3"/>
                <a:gd name="T6" fmla="*/ 0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6" y="2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4" name="Freeform 604">
              <a:extLst>
                <a:ext uri="{FF2B5EF4-FFF2-40B4-BE49-F238E27FC236}">
                  <a16:creationId xmlns:a16="http://schemas.microsoft.com/office/drawing/2014/main" id="{6259FE24-6757-45A2-AAC0-D271257B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89" y="154302"/>
              <a:ext cx="507904" cy="392470"/>
            </a:xfrm>
            <a:custGeom>
              <a:avLst/>
              <a:gdLst>
                <a:gd name="T0" fmla="*/ 16 w 24"/>
                <a:gd name="T1" fmla="*/ 19 h 19"/>
                <a:gd name="T2" fmla="*/ 9 w 24"/>
                <a:gd name="T3" fmla="*/ 19 h 19"/>
                <a:gd name="T4" fmla="*/ 1 w 24"/>
                <a:gd name="T5" fmla="*/ 10 h 19"/>
                <a:gd name="T6" fmla="*/ 2 w 24"/>
                <a:gd name="T7" fmla="*/ 0 h 19"/>
                <a:gd name="T8" fmla="*/ 23 w 24"/>
                <a:gd name="T9" fmla="*/ 0 h 19"/>
                <a:gd name="T10" fmla="*/ 23 w 24"/>
                <a:gd name="T11" fmla="*/ 10 h 19"/>
                <a:gd name="T12" fmla="*/ 16 w 2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5"/>
                    <a:pt x="20" y="19"/>
                    <a:pt x="16" y="19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5" name="Freeform 605">
              <a:extLst>
                <a:ext uri="{FF2B5EF4-FFF2-40B4-BE49-F238E27FC236}">
                  <a16:creationId xmlns:a16="http://schemas.microsoft.com/office/drawing/2014/main" id="{0E0AA9B4-6604-4587-8620-59A38B3F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70" y="27329"/>
              <a:ext cx="646423" cy="392470"/>
            </a:xfrm>
            <a:custGeom>
              <a:avLst/>
              <a:gdLst>
                <a:gd name="T0" fmla="*/ 29 w 31"/>
                <a:gd name="T1" fmla="*/ 19 h 19"/>
                <a:gd name="T2" fmla="*/ 2 w 31"/>
                <a:gd name="T3" fmla="*/ 19 h 19"/>
                <a:gd name="T4" fmla="*/ 0 w 31"/>
                <a:gd name="T5" fmla="*/ 17 h 19"/>
                <a:gd name="T6" fmla="*/ 0 w 31"/>
                <a:gd name="T7" fmla="*/ 2 h 19"/>
                <a:gd name="T8" fmla="*/ 2 w 31"/>
                <a:gd name="T9" fmla="*/ 0 h 19"/>
                <a:gd name="T10" fmla="*/ 29 w 31"/>
                <a:gd name="T11" fmla="*/ 0 h 19"/>
                <a:gd name="T12" fmla="*/ 31 w 31"/>
                <a:gd name="T13" fmla="*/ 2 h 19"/>
                <a:gd name="T14" fmla="*/ 31 w 31"/>
                <a:gd name="T15" fmla="*/ 17 h 19"/>
                <a:gd name="T16" fmla="*/ 29 w 31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29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0"/>
                    <a:pt x="31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0" y="19"/>
                    <a:pt x="29" y="19"/>
                  </a:cubicBezTo>
                  <a:close/>
                </a:path>
              </a:pathLst>
            </a:custGeom>
            <a:solidFill>
              <a:srgbClr val="274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6" name="Freeform 606">
              <a:extLst>
                <a:ext uri="{FF2B5EF4-FFF2-40B4-BE49-F238E27FC236}">
                  <a16:creationId xmlns:a16="http://schemas.microsoft.com/office/drawing/2014/main" id="{33ECA0E7-3936-4649-8DF9-CAC9E194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269" y="27329"/>
              <a:ext cx="646422" cy="415557"/>
            </a:xfrm>
            <a:custGeom>
              <a:avLst/>
              <a:gdLst>
                <a:gd name="T0" fmla="*/ 29 w 31"/>
                <a:gd name="T1" fmla="*/ 20 h 20"/>
                <a:gd name="T2" fmla="*/ 2 w 31"/>
                <a:gd name="T3" fmla="*/ 20 h 20"/>
                <a:gd name="T4" fmla="*/ 0 w 31"/>
                <a:gd name="T5" fmla="*/ 17 h 20"/>
                <a:gd name="T6" fmla="*/ 0 w 31"/>
                <a:gd name="T7" fmla="*/ 3 h 20"/>
                <a:gd name="T8" fmla="*/ 2 w 31"/>
                <a:gd name="T9" fmla="*/ 0 h 20"/>
                <a:gd name="T10" fmla="*/ 29 w 31"/>
                <a:gd name="T11" fmla="*/ 0 h 20"/>
                <a:gd name="T12" fmla="*/ 31 w 31"/>
                <a:gd name="T13" fmla="*/ 3 h 20"/>
                <a:gd name="T14" fmla="*/ 31 w 31"/>
                <a:gd name="T15" fmla="*/ 17 h 20"/>
                <a:gd name="T16" fmla="*/ 29 w 3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9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9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7" name="Freeform 608">
              <a:extLst>
                <a:ext uri="{FF2B5EF4-FFF2-40B4-BE49-F238E27FC236}">
                  <a16:creationId xmlns:a16="http://schemas.microsoft.com/office/drawing/2014/main" id="{5C3091E4-736D-491C-BC4A-CE9928A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200474"/>
              <a:ext cx="184691" cy="80806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0 w 9"/>
                <a:gd name="T7" fmla="*/ 2 h 4"/>
                <a:gd name="T8" fmla="*/ 2 w 9"/>
                <a:gd name="T9" fmla="*/ 0 h 4"/>
                <a:gd name="T10" fmla="*/ 8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8 w 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8" name="Rectangle 609">
              <a:extLst>
                <a:ext uri="{FF2B5EF4-FFF2-40B4-BE49-F238E27FC236}">
                  <a16:creationId xmlns:a16="http://schemas.microsoft.com/office/drawing/2014/main" id="{46803FC2-620F-4D13-98ED-E3255CD39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847" y="-469034"/>
              <a:ext cx="46172" cy="461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69" name="Freeform 610">
              <a:extLst>
                <a:ext uri="{FF2B5EF4-FFF2-40B4-BE49-F238E27FC236}">
                  <a16:creationId xmlns:a16="http://schemas.microsoft.com/office/drawing/2014/main" id="{AB43BAE8-A708-46D4-9605-40588E9A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-515209"/>
              <a:ext cx="103894" cy="103894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0" name="Freeform 611">
              <a:extLst>
                <a:ext uri="{FF2B5EF4-FFF2-40B4-BE49-F238E27FC236}">
                  <a16:creationId xmlns:a16="http://schemas.microsoft.com/office/drawing/2014/main" id="{B33E03C0-C592-45E8-9917-55DD95B6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4" y="-515209"/>
              <a:ext cx="103894" cy="10389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5" y="0"/>
                  </a:lnTo>
                  <a:lnTo>
                    <a:pt x="0" y="4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1" name="Freeform 612">
              <a:extLst>
                <a:ext uri="{FF2B5EF4-FFF2-40B4-BE49-F238E27FC236}">
                  <a16:creationId xmlns:a16="http://schemas.microsoft.com/office/drawing/2014/main" id="{D708D686-CB7F-42AB-9F7B-4C39734E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653" y="673751"/>
              <a:ext cx="277038" cy="438645"/>
            </a:xfrm>
            <a:custGeom>
              <a:avLst/>
              <a:gdLst>
                <a:gd name="T0" fmla="*/ 1 w 13"/>
                <a:gd name="T1" fmla="*/ 18 h 21"/>
                <a:gd name="T2" fmla="*/ 3 w 13"/>
                <a:gd name="T3" fmla="*/ 11 h 21"/>
                <a:gd name="T4" fmla="*/ 2 w 13"/>
                <a:gd name="T5" fmla="*/ 11 h 21"/>
                <a:gd name="T6" fmla="*/ 2 w 13"/>
                <a:gd name="T7" fmla="*/ 10 h 21"/>
                <a:gd name="T8" fmla="*/ 3 w 13"/>
                <a:gd name="T9" fmla="*/ 9 h 21"/>
                <a:gd name="T10" fmla="*/ 3 w 13"/>
                <a:gd name="T11" fmla="*/ 9 h 21"/>
                <a:gd name="T12" fmla="*/ 3 w 13"/>
                <a:gd name="T13" fmla="*/ 9 h 21"/>
                <a:gd name="T14" fmla="*/ 3 w 13"/>
                <a:gd name="T15" fmla="*/ 9 h 21"/>
                <a:gd name="T16" fmla="*/ 2 w 13"/>
                <a:gd name="T17" fmla="*/ 8 h 21"/>
                <a:gd name="T18" fmla="*/ 3 w 13"/>
                <a:gd name="T19" fmla="*/ 7 h 21"/>
                <a:gd name="T20" fmla="*/ 4 w 13"/>
                <a:gd name="T21" fmla="*/ 7 h 21"/>
                <a:gd name="T22" fmla="*/ 5 w 13"/>
                <a:gd name="T23" fmla="*/ 3 h 21"/>
                <a:gd name="T24" fmla="*/ 5 w 13"/>
                <a:gd name="T25" fmla="*/ 3 h 21"/>
                <a:gd name="T26" fmla="*/ 5 w 13"/>
                <a:gd name="T27" fmla="*/ 2 h 21"/>
                <a:gd name="T28" fmla="*/ 11 w 13"/>
                <a:gd name="T29" fmla="*/ 1 h 21"/>
                <a:gd name="T30" fmla="*/ 12 w 13"/>
                <a:gd name="T31" fmla="*/ 6 h 21"/>
                <a:gd name="T32" fmla="*/ 12 w 13"/>
                <a:gd name="T33" fmla="*/ 7 h 21"/>
                <a:gd name="T34" fmla="*/ 12 w 13"/>
                <a:gd name="T35" fmla="*/ 7 h 21"/>
                <a:gd name="T36" fmla="*/ 4 w 13"/>
                <a:gd name="T37" fmla="*/ 19 h 21"/>
                <a:gd name="T38" fmla="*/ 4 w 13"/>
                <a:gd name="T39" fmla="*/ 20 h 21"/>
                <a:gd name="T40" fmla="*/ 1 w 13"/>
                <a:gd name="T4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1">
                  <a:moveTo>
                    <a:pt x="1" y="18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1" y="1"/>
                  </a:cubicBezTo>
                  <a:cubicBezTo>
                    <a:pt x="12" y="2"/>
                    <a:pt x="13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2" name="Freeform 613">
              <a:extLst>
                <a:ext uri="{FF2B5EF4-FFF2-40B4-BE49-F238E27FC236}">
                  <a16:creationId xmlns:a16="http://schemas.microsoft.com/office/drawing/2014/main" id="{637C1C4D-2625-41D2-BDF9-D1E2B23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913" y="673751"/>
              <a:ext cx="184691" cy="184691"/>
            </a:xfrm>
            <a:custGeom>
              <a:avLst/>
              <a:gdLst>
                <a:gd name="T0" fmla="*/ 2 w 9"/>
                <a:gd name="T1" fmla="*/ 8 h 9"/>
                <a:gd name="T2" fmla="*/ 8 w 9"/>
                <a:gd name="T3" fmla="*/ 6 h 9"/>
                <a:gd name="T4" fmla="*/ 7 w 9"/>
                <a:gd name="T5" fmla="*/ 1 h 9"/>
                <a:gd name="T6" fmla="*/ 1 w 9"/>
                <a:gd name="T7" fmla="*/ 2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4" y="9"/>
                    <a:pt x="7" y="8"/>
                    <a:pt x="8" y="6"/>
                  </a:cubicBezTo>
                  <a:cubicBezTo>
                    <a:pt x="9" y="4"/>
                    <a:pt x="8" y="2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3" name="Freeform 614">
              <a:extLst>
                <a:ext uri="{FF2B5EF4-FFF2-40B4-BE49-F238E27FC236}">
                  <a16:creationId xmlns:a16="http://schemas.microsoft.com/office/drawing/2014/main" id="{8035333F-F214-408B-9AA5-B70F784AD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719925"/>
              <a:ext cx="265498" cy="369385"/>
            </a:xfrm>
            <a:custGeom>
              <a:avLst/>
              <a:gdLst>
                <a:gd name="T0" fmla="*/ 4 w 13"/>
                <a:gd name="T1" fmla="*/ 17 h 18"/>
                <a:gd name="T2" fmla="*/ 12 w 13"/>
                <a:gd name="T3" fmla="*/ 4 h 18"/>
                <a:gd name="T4" fmla="*/ 11 w 13"/>
                <a:gd name="T5" fmla="*/ 0 h 18"/>
                <a:gd name="T6" fmla="*/ 5 w 13"/>
                <a:gd name="T7" fmla="*/ 1 h 18"/>
                <a:gd name="T8" fmla="*/ 1 w 13"/>
                <a:gd name="T9" fmla="*/ 15 h 18"/>
                <a:gd name="T10" fmla="*/ 4 w 13"/>
                <a:gd name="T11" fmla="*/ 18 h 18"/>
                <a:gd name="T12" fmla="*/ 4 w 13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4" y="17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2" y="1"/>
                    <a:pt x="11" y="0"/>
                  </a:cubicBezTo>
                  <a:cubicBezTo>
                    <a:pt x="10" y="0"/>
                    <a:pt x="6" y="0"/>
                    <a:pt x="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4" name="Freeform 615">
              <a:extLst>
                <a:ext uri="{FF2B5EF4-FFF2-40B4-BE49-F238E27FC236}">
                  <a16:creationId xmlns:a16="http://schemas.microsoft.com/office/drawing/2014/main" id="{63A105F7-819E-4AD7-AC92-42BCBEEF6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23810"/>
              <a:ext cx="69260" cy="34634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5" name="Freeform 616">
              <a:extLst>
                <a:ext uri="{FF2B5EF4-FFF2-40B4-BE49-F238E27FC236}">
                  <a16:creationId xmlns:a16="http://schemas.microsoft.com/office/drawing/2014/main" id="{C24A7C6B-E6D3-4559-823F-DA4CCF15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740" y="858444"/>
              <a:ext cx="69260" cy="46172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1 h 2"/>
                <a:gd name="T10" fmla="*/ 1 w 3"/>
                <a:gd name="T11" fmla="*/ 2 h 2"/>
                <a:gd name="T12" fmla="*/ 2 w 3"/>
                <a:gd name="T13" fmla="*/ 2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6" name="Freeform 617">
              <a:extLst>
                <a:ext uri="{FF2B5EF4-FFF2-40B4-BE49-F238E27FC236}">
                  <a16:creationId xmlns:a16="http://schemas.microsoft.com/office/drawing/2014/main" id="{AE2BAF67-CDD1-43D0-B364-96B612EB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49" y="304368"/>
              <a:ext cx="634883" cy="519451"/>
            </a:xfrm>
            <a:custGeom>
              <a:avLst/>
              <a:gdLst>
                <a:gd name="T0" fmla="*/ 8 w 31"/>
                <a:gd name="T1" fmla="*/ 1 h 25"/>
                <a:gd name="T2" fmla="*/ 31 w 31"/>
                <a:gd name="T3" fmla="*/ 18 h 25"/>
                <a:gd name="T4" fmla="*/ 24 w 31"/>
                <a:gd name="T5" fmla="*/ 25 h 25"/>
                <a:gd name="T6" fmla="*/ 3 w 31"/>
                <a:gd name="T7" fmla="*/ 8 h 25"/>
                <a:gd name="T8" fmla="*/ 2 w 31"/>
                <a:gd name="T9" fmla="*/ 2 h 25"/>
                <a:gd name="T10" fmla="*/ 2 w 31"/>
                <a:gd name="T11" fmla="*/ 2 h 25"/>
                <a:gd name="T12" fmla="*/ 8 w 31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8" y="1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7" name="Freeform 618">
              <a:extLst>
                <a:ext uri="{FF2B5EF4-FFF2-40B4-BE49-F238E27FC236}">
                  <a16:creationId xmlns:a16="http://schemas.microsoft.com/office/drawing/2014/main" id="{12656834-9601-4E36-AB0D-E467C17C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49" y="858444"/>
              <a:ext cx="184691" cy="461730"/>
            </a:xfrm>
            <a:custGeom>
              <a:avLst/>
              <a:gdLst>
                <a:gd name="T0" fmla="*/ 7 w 9"/>
                <a:gd name="T1" fmla="*/ 20 h 22"/>
                <a:gd name="T2" fmla="*/ 8 w 9"/>
                <a:gd name="T3" fmla="*/ 13 h 22"/>
                <a:gd name="T4" fmla="*/ 8 w 9"/>
                <a:gd name="T5" fmla="*/ 13 h 22"/>
                <a:gd name="T6" fmla="*/ 9 w 9"/>
                <a:gd name="T7" fmla="*/ 12 h 22"/>
                <a:gd name="T8" fmla="*/ 8 w 9"/>
                <a:gd name="T9" fmla="*/ 11 h 22"/>
                <a:gd name="T10" fmla="*/ 8 w 9"/>
                <a:gd name="T11" fmla="*/ 11 h 22"/>
                <a:gd name="T12" fmla="*/ 8 w 9"/>
                <a:gd name="T13" fmla="*/ 10 h 22"/>
                <a:gd name="T14" fmla="*/ 8 w 9"/>
                <a:gd name="T15" fmla="*/ 10 h 22"/>
                <a:gd name="T16" fmla="*/ 9 w 9"/>
                <a:gd name="T17" fmla="*/ 10 h 22"/>
                <a:gd name="T18" fmla="*/ 8 w 9"/>
                <a:gd name="T19" fmla="*/ 9 h 22"/>
                <a:gd name="T20" fmla="*/ 8 w 9"/>
                <a:gd name="T21" fmla="*/ 9 h 22"/>
                <a:gd name="T22" fmla="*/ 8 w 9"/>
                <a:gd name="T23" fmla="*/ 5 h 22"/>
                <a:gd name="T24" fmla="*/ 8 w 9"/>
                <a:gd name="T25" fmla="*/ 4 h 22"/>
                <a:gd name="T26" fmla="*/ 8 w 9"/>
                <a:gd name="T27" fmla="*/ 4 h 22"/>
                <a:gd name="T28" fmla="*/ 3 w 9"/>
                <a:gd name="T29" fmla="*/ 1 h 22"/>
                <a:gd name="T30" fmla="*/ 0 w 9"/>
                <a:gd name="T31" fmla="*/ 6 h 22"/>
                <a:gd name="T32" fmla="*/ 0 w 9"/>
                <a:gd name="T33" fmla="*/ 6 h 22"/>
                <a:gd name="T34" fmla="*/ 0 w 9"/>
                <a:gd name="T35" fmla="*/ 6 h 22"/>
                <a:gd name="T36" fmla="*/ 4 w 9"/>
                <a:gd name="T37" fmla="*/ 20 h 22"/>
                <a:gd name="T38" fmla="*/ 4 w 9"/>
                <a:gd name="T39" fmla="*/ 21 h 22"/>
                <a:gd name="T40" fmla="*/ 7 w 9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2">
                  <a:moveTo>
                    <a:pt x="7" y="20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7" y="21"/>
                    <a:pt x="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8" name="Freeform 619">
              <a:extLst>
                <a:ext uri="{FF2B5EF4-FFF2-40B4-BE49-F238E27FC236}">
                  <a16:creationId xmlns:a16="http://schemas.microsoft.com/office/drawing/2014/main" id="{391C45DB-061C-48B2-91D0-84AF2F7F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858444"/>
              <a:ext cx="161606" cy="184691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6 h 9"/>
                <a:gd name="T4" fmla="*/ 3 w 8"/>
                <a:gd name="T5" fmla="*/ 1 h 9"/>
                <a:gd name="T6" fmla="*/ 8 w 8"/>
                <a:gd name="T7" fmla="*/ 4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8" y="6"/>
                    <a:pt x="7" y="8"/>
                    <a:pt x="5" y="9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79" name="Freeform 620">
              <a:extLst>
                <a:ext uri="{FF2B5EF4-FFF2-40B4-BE49-F238E27FC236}">
                  <a16:creationId xmlns:a16="http://schemas.microsoft.com/office/drawing/2014/main" id="{72FA6C78-A5D4-4774-8FCE-49DFEAD1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904617"/>
              <a:ext cx="161606" cy="415557"/>
            </a:xfrm>
            <a:custGeom>
              <a:avLst/>
              <a:gdLst>
                <a:gd name="T0" fmla="*/ 4 w 8"/>
                <a:gd name="T1" fmla="*/ 18 h 20"/>
                <a:gd name="T2" fmla="*/ 0 w 8"/>
                <a:gd name="T3" fmla="*/ 4 h 20"/>
                <a:gd name="T4" fmla="*/ 2 w 8"/>
                <a:gd name="T5" fmla="*/ 0 h 20"/>
                <a:gd name="T6" fmla="*/ 8 w 8"/>
                <a:gd name="T7" fmla="*/ 3 h 20"/>
                <a:gd name="T8" fmla="*/ 7 w 8"/>
                <a:gd name="T9" fmla="*/ 18 h 20"/>
                <a:gd name="T10" fmla="*/ 4 w 8"/>
                <a:gd name="T11" fmla="*/ 19 h 20"/>
                <a:gd name="T12" fmla="*/ 4 w 8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4" y="1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8" y="1"/>
                    <a:pt x="8" y="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5" y="20"/>
                    <a:pt x="4" y="19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0" name="Freeform 621">
              <a:extLst>
                <a:ext uri="{FF2B5EF4-FFF2-40B4-BE49-F238E27FC236}">
                  <a16:creationId xmlns:a16="http://schemas.microsoft.com/office/drawing/2014/main" id="{CFF5BD88-33FE-4FE5-BF69-F606BCC5C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43136"/>
              <a:ext cx="57719" cy="4617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1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1" name="Freeform 622">
              <a:extLst>
                <a:ext uri="{FF2B5EF4-FFF2-40B4-BE49-F238E27FC236}">
                  <a16:creationId xmlns:a16="http://schemas.microsoft.com/office/drawing/2014/main" id="{9ED2CA92-7DCC-447D-8C00-C8EB4DC88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106" y="1089308"/>
              <a:ext cx="57719" cy="4617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2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2" name="Freeform 623">
              <a:extLst>
                <a:ext uri="{FF2B5EF4-FFF2-40B4-BE49-F238E27FC236}">
                  <a16:creationId xmlns:a16="http://schemas.microsoft.com/office/drawing/2014/main" id="{21EB76F3-2F4E-43D1-B969-4FB33D85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134" y="338993"/>
              <a:ext cx="415557" cy="646423"/>
            </a:xfrm>
            <a:custGeom>
              <a:avLst/>
              <a:gdLst>
                <a:gd name="T0" fmla="*/ 11 w 20"/>
                <a:gd name="T1" fmla="*/ 3 h 31"/>
                <a:gd name="T2" fmla="*/ 0 w 20"/>
                <a:gd name="T3" fmla="*/ 30 h 31"/>
                <a:gd name="T4" fmla="*/ 9 w 20"/>
                <a:gd name="T5" fmla="*/ 31 h 31"/>
                <a:gd name="T6" fmla="*/ 19 w 20"/>
                <a:gd name="T7" fmla="*/ 6 h 31"/>
                <a:gd name="T8" fmla="*/ 16 w 20"/>
                <a:gd name="T9" fmla="*/ 1 h 31"/>
                <a:gd name="T10" fmla="*/ 16 w 20"/>
                <a:gd name="T11" fmla="*/ 1 h 31"/>
                <a:gd name="T12" fmla="*/ 11 w 20"/>
                <a:gd name="T1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1">
                  <a:moveTo>
                    <a:pt x="11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19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1" y="3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683" name="Freeform 624">
              <a:extLst>
                <a:ext uri="{FF2B5EF4-FFF2-40B4-BE49-F238E27FC236}">
                  <a16:creationId xmlns:a16="http://schemas.microsoft.com/office/drawing/2014/main" id="{CFBD7236-0E25-4256-8406-B48C7957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42" y="-965401"/>
              <a:ext cx="369385" cy="161615"/>
            </a:xfrm>
            <a:custGeom>
              <a:avLst/>
              <a:gdLst>
                <a:gd name="T0" fmla="*/ 9 w 18"/>
                <a:gd name="T1" fmla="*/ 4 h 7"/>
                <a:gd name="T2" fmla="*/ 18 w 18"/>
                <a:gd name="T3" fmla="*/ 7 h 7"/>
                <a:gd name="T4" fmla="*/ 9 w 18"/>
                <a:gd name="T5" fmla="*/ 0 h 7"/>
                <a:gd name="T6" fmla="*/ 0 w 18"/>
                <a:gd name="T7" fmla="*/ 7 h 7"/>
                <a:gd name="T8" fmla="*/ 9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9" y="4"/>
                  </a:moveTo>
                  <a:cubicBezTo>
                    <a:pt x="13" y="2"/>
                    <a:pt x="16" y="4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3" y="7"/>
                    <a:pt x="6" y="6"/>
                    <a:pt x="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21EAAC7-4D80-46A7-96C1-5122B310C72D}"/>
              </a:ext>
            </a:extLst>
          </p:cNvPr>
          <p:cNvGrpSpPr/>
          <p:nvPr/>
        </p:nvGrpSpPr>
        <p:grpSpPr>
          <a:xfrm>
            <a:off x="16156967" y="3565754"/>
            <a:ext cx="365312" cy="866495"/>
            <a:chOff x="7933025" y="1133371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3CF736A-837C-4DFE-92CA-8D90C1C47C00}"/>
                </a:ext>
              </a:extLst>
            </p:cNvPr>
            <p:cNvSpPr/>
            <p:nvPr/>
          </p:nvSpPr>
          <p:spPr>
            <a:xfrm rot="5400000">
              <a:off x="7982084" y="108431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5" name="화살표: 갈매기형 수장 1124">
              <a:extLst>
                <a:ext uri="{FF2B5EF4-FFF2-40B4-BE49-F238E27FC236}">
                  <a16:creationId xmlns:a16="http://schemas.microsoft.com/office/drawing/2014/main" id="{AC725770-04D7-4CB6-B741-7797350F8EA0}"/>
                </a:ext>
              </a:extLst>
            </p:cNvPr>
            <p:cNvSpPr/>
            <p:nvPr/>
          </p:nvSpPr>
          <p:spPr>
            <a:xfrm rot="5400000">
              <a:off x="7982084" y="133345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6" name="화살표: 갈매기형 수장 1125">
              <a:extLst>
                <a:ext uri="{FF2B5EF4-FFF2-40B4-BE49-F238E27FC236}">
                  <a16:creationId xmlns:a16="http://schemas.microsoft.com/office/drawing/2014/main" id="{05836073-5777-4AAF-A6EA-133A2D39CC9D}"/>
                </a:ext>
              </a:extLst>
            </p:cNvPr>
            <p:cNvSpPr/>
            <p:nvPr/>
          </p:nvSpPr>
          <p:spPr>
            <a:xfrm rot="5400000">
              <a:off x="7982084" y="1582594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7" name="화살표: 갈매기형 수장 1126">
              <a:extLst>
                <a:ext uri="{FF2B5EF4-FFF2-40B4-BE49-F238E27FC236}">
                  <a16:creationId xmlns:a16="http://schemas.microsoft.com/office/drawing/2014/main" id="{64A27300-4886-49C7-B83F-F58E40D31652}"/>
                </a:ext>
              </a:extLst>
            </p:cNvPr>
            <p:cNvSpPr/>
            <p:nvPr/>
          </p:nvSpPr>
          <p:spPr>
            <a:xfrm rot="5400000">
              <a:off x="7982084" y="1831735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2AA47AB7-D4D7-4145-BEFA-2A70B0BCA2CE}"/>
              </a:ext>
            </a:extLst>
          </p:cNvPr>
          <p:cNvGrpSpPr/>
          <p:nvPr/>
        </p:nvGrpSpPr>
        <p:grpSpPr>
          <a:xfrm>
            <a:off x="8717129" y="6637304"/>
            <a:ext cx="365312" cy="866495"/>
            <a:chOff x="-1705605" y="5112699"/>
            <a:chExt cx="473276" cy="1122580"/>
          </a:xfrm>
          <a:solidFill>
            <a:schemeClr val="bg2">
              <a:lumMod val="90000"/>
            </a:schemeClr>
          </a:solidFill>
        </p:grpSpPr>
        <p:sp>
          <p:nvSpPr>
            <p:cNvPr id="1128" name="화살표: 갈매기형 수장 1127">
              <a:extLst>
                <a:ext uri="{FF2B5EF4-FFF2-40B4-BE49-F238E27FC236}">
                  <a16:creationId xmlns:a16="http://schemas.microsoft.com/office/drawing/2014/main" id="{D12DACF7-B0D1-438F-AFA8-F777D081827F}"/>
                </a:ext>
              </a:extLst>
            </p:cNvPr>
            <p:cNvSpPr/>
            <p:nvPr/>
          </p:nvSpPr>
          <p:spPr>
            <a:xfrm rot="5400000">
              <a:off x="-1656546" y="5063640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29" name="화살표: 갈매기형 수장 1128">
              <a:extLst>
                <a:ext uri="{FF2B5EF4-FFF2-40B4-BE49-F238E27FC236}">
                  <a16:creationId xmlns:a16="http://schemas.microsoft.com/office/drawing/2014/main" id="{F03D4317-A11D-485C-8D17-092989FF5DE2}"/>
                </a:ext>
              </a:extLst>
            </p:cNvPr>
            <p:cNvSpPr/>
            <p:nvPr/>
          </p:nvSpPr>
          <p:spPr>
            <a:xfrm rot="5400000">
              <a:off x="-1656546" y="5312781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0" name="화살표: 갈매기형 수장 1129">
              <a:extLst>
                <a:ext uri="{FF2B5EF4-FFF2-40B4-BE49-F238E27FC236}">
                  <a16:creationId xmlns:a16="http://schemas.microsoft.com/office/drawing/2014/main" id="{94993BFD-14A9-436E-ABB7-F6FB2A86E09F}"/>
                </a:ext>
              </a:extLst>
            </p:cNvPr>
            <p:cNvSpPr/>
            <p:nvPr/>
          </p:nvSpPr>
          <p:spPr>
            <a:xfrm rot="5400000">
              <a:off x="-1656546" y="5561922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131" name="화살표: 갈매기형 수장 1130">
              <a:extLst>
                <a:ext uri="{FF2B5EF4-FFF2-40B4-BE49-F238E27FC236}">
                  <a16:creationId xmlns:a16="http://schemas.microsoft.com/office/drawing/2014/main" id="{55C688C6-E91F-4676-9279-B3719A0239AA}"/>
                </a:ext>
              </a:extLst>
            </p:cNvPr>
            <p:cNvSpPr/>
            <p:nvPr/>
          </p:nvSpPr>
          <p:spPr>
            <a:xfrm rot="5400000">
              <a:off x="-1656546" y="5811063"/>
              <a:ext cx="375157" cy="473276"/>
            </a:xfrm>
            <a:prstGeom prst="chevron">
              <a:avLst>
                <a:gd name="adj" fmla="val 7578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</p:grpSp>
      <p:sp>
        <p:nvSpPr>
          <p:cNvPr id="886" name="Oval 426">
            <a:extLst>
              <a:ext uri="{FF2B5EF4-FFF2-40B4-BE49-F238E27FC236}">
                <a16:creationId xmlns:a16="http://schemas.microsoft.com/office/drawing/2014/main" id="{80102BFC-06B4-4283-A86B-54ED6540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820" y="7095732"/>
            <a:ext cx="98012" cy="801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4050"/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52DF935B-909A-4B6F-B49C-AB6A96526D31}"/>
              </a:ext>
            </a:extLst>
          </p:cNvPr>
          <p:cNvGrpSpPr/>
          <p:nvPr/>
        </p:nvGrpSpPr>
        <p:grpSpPr>
          <a:xfrm>
            <a:off x="15747109" y="6035445"/>
            <a:ext cx="1283039" cy="1844367"/>
            <a:chOff x="5454548" y="3745999"/>
            <a:chExt cx="727463" cy="1045729"/>
          </a:xfrm>
        </p:grpSpPr>
        <p:sp>
          <p:nvSpPr>
            <p:cNvPr id="1018" name="Freeform 558">
              <a:extLst>
                <a:ext uri="{FF2B5EF4-FFF2-40B4-BE49-F238E27FC236}">
                  <a16:creationId xmlns:a16="http://schemas.microsoft.com/office/drawing/2014/main" id="{05C4494B-82AD-4107-A8D9-DF85910E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9" y="4635119"/>
              <a:ext cx="85882" cy="80829"/>
            </a:xfrm>
            <a:custGeom>
              <a:avLst/>
              <a:gdLst>
                <a:gd name="T0" fmla="*/ 0 w 9"/>
                <a:gd name="T1" fmla="*/ 3 h 9"/>
                <a:gd name="T2" fmla="*/ 3 w 9"/>
                <a:gd name="T3" fmla="*/ 9 h 9"/>
                <a:gd name="T4" fmla="*/ 9 w 9"/>
                <a:gd name="T5" fmla="*/ 6 h 9"/>
                <a:gd name="T6" fmla="*/ 6 w 9"/>
                <a:gd name="T7" fmla="*/ 0 h 9"/>
                <a:gd name="T8" fmla="*/ 0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cubicBezTo>
                    <a:pt x="0" y="6"/>
                    <a:pt x="1" y="8"/>
                    <a:pt x="3" y="9"/>
                  </a:cubicBezTo>
                  <a:cubicBezTo>
                    <a:pt x="6" y="9"/>
                    <a:pt x="8" y="8"/>
                    <a:pt x="9" y="6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19" name="Freeform 559">
              <a:extLst>
                <a:ext uri="{FF2B5EF4-FFF2-40B4-BE49-F238E27FC236}">
                  <a16:creationId xmlns:a16="http://schemas.microsoft.com/office/drawing/2014/main" id="{79B7BBBD-A178-41DF-A2A6-D42F061B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548" y="4635119"/>
              <a:ext cx="212177" cy="80829"/>
            </a:xfrm>
            <a:custGeom>
              <a:avLst/>
              <a:gdLst>
                <a:gd name="T0" fmla="*/ 2 w 23"/>
                <a:gd name="T1" fmla="*/ 4 h 9"/>
                <a:gd name="T2" fmla="*/ 18 w 23"/>
                <a:gd name="T3" fmla="*/ 9 h 9"/>
                <a:gd name="T4" fmla="*/ 22 w 23"/>
                <a:gd name="T5" fmla="*/ 6 h 9"/>
                <a:gd name="T6" fmla="*/ 20 w 23"/>
                <a:gd name="T7" fmla="*/ 0 h 9"/>
                <a:gd name="T8" fmla="*/ 3 w 23"/>
                <a:gd name="T9" fmla="*/ 0 h 9"/>
                <a:gd name="T10" fmla="*/ 1 w 23"/>
                <a:gd name="T11" fmla="*/ 4 h 9"/>
                <a:gd name="T12" fmla="*/ 2 w 2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2" y="4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3" y="5"/>
                    <a:pt x="21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2" name="Freeform 562">
              <a:extLst>
                <a:ext uri="{FF2B5EF4-FFF2-40B4-BE49-F238E27FC236}">
                  <a16:creationId xmlns:a16="http://schemas.microsoft.com/office/drawing/2014/main" id="{AA6E152C-6258-4B8E-852E-AB8E0D75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56" y="4261284"/>
              <a:ext cx="343525" cy="429407"/>
            </a:xfrm>
            <a:custGeom>
              <a:avLst/>
              <a:gdLst>
                <a:gd name="T0" fmla="*/ 7 w 38"/>
                <a:gd name="T1" fmla="*/ 14 h 47"/>
                <a:gd name="T2" fmla="*/ 7 w 38"/>
                <a:gd name="T3" fmla="*/ 14 h 47"/>
                <a:gd name="T4" fmla="*/ 31 w 38"/>
                <a:gd name="T5" fmla="*/ 0 h 47"/>
                <a:gd name="T6" fmla="*/ 38 w 38"/>
                <a:gd name="T7" fmla="*/ 8 h 47"/>
                <a:gd name="T8" fmla="*/ 13 w 38"/>
                <a:gd name="T9" fmla="*/ 21 h 47"/>
                <a:gd name="T10" fmla="*/ 7 w 38"/>
                <a:gd name="T11" fmla="*/ 47 h 47"/>
                <a:gd name="T12" fmla="*/ 7 w 38"/>
                <a:gd name="T13" fmla="*/ 47 h 47"/>
                <a:gd name="T14" fmla="*/ 0 w 38"/>
                <a:gd name="T15" fmla="*/ 41 h 47"/>
                <a:gd name="T16" fmla="*/ 5 w 38"/>
                <a:gd name="T17" fmla="*/ 17 h 47"/>
                <a:gd name="T18" fmla="*/ 7 w 3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7"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6" y="15"/>
                    <a:pt x="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3" name="Oval 563">
              <a:extLst>
                <a:ext uri="{FF2B5EF4-FFF2-40B4-BE49-F238E27FC236}">
                  <a16:creationId xmlns:a16="http://schemas.microsoft.com/office/drawing/2014/main" id="{E4D2BBF9-B721-4698-83F1-F76BD971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85" y="4715949"/>
              <a:ext cx="70726" cy="75779"/>
            </a:xfrm>
            <a:prstGeom prst="ellipse">
              <a:avLst/>
            </a:prstGeom>
            <a:solidFill>
              <a:srgbClr val="F7B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4" name="Freeform 564">
              <a:extLst>
                <a:ext uri="{FF2B5EF4-FFF2-40B4-BE49-F238E27FC236}">
                  <a16:creationId xmlns:a16="http://schemas.microsoft.com/office/drawing/2014/main" id="{405F5833-D327-4863-BAA4-B76073A9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94" y="4715949"/>
              <a:ext cx="181866" cy="75779"/>
            </a:xfrm>
            <a:custGeom>
              <a:avLst/>
              <a:gdLst>
                <a:gd name="T0" fmla="*/ 2 w 20"/>
                <a:gd name="T1" fmla="*/ 8 h 8"/>
                <a:gd name="T2" fmla="*/ 17 w 20"/>
                <a:gd name="T3" fmla="*/ 8 h 8"/>
                <a:gd name="T4" fmla="*/ 20 w 20"/>
                <a:gd name="T5" fmla="*/ 5 h 8"/>
                <a:gd name="T6" fmla="*/ 17 w 20"/>
                <a:gd name="T7" fmla="*/ 0 h 8"/>
                <a:gd name="T8" fmla="*/ 2 w 20"/>
                <a:gd name="T9" fmla="*/ 4 h 8"/>
                <a:gd name="T10" fmla="*/ 2 w 2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5"/>
                  </a:cubicBezTo>
                  <a:cubicBezTo>
                    <a:pt x="20" y="3"/>
                    <a:pt x="18" y="0"/>
                    <a:pt x="17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7" name="Freeform 567">
              <a:extLst>
                <a:ext uri="{FF2B5EF4-FFF2-40B4-BE49-F238E27FC236}">
                  <a16:creationId xmlns:a16="http://schemas.microsoft.com/office/drawing/2014/main" id="{CED7B810-3455-4B35-AA52-F0AA8418B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6" y="4215819"/>
              <a:ext cx="202073" cy="166712"/>
            </a:xfrm>
            <a:custGeom>
              <a:avLst/>
              <a:gdLst>
                <a:gd name="T0" fmla="*/ 3 w 22"/>
                <a:gd name="T1" fmla="*/ 2 h 18"/>
                <a:gd name="T2" fmla="*/ 19 w 22"/>
                <a:gd name="T3" fmla="*/ 0 h 18"/>
                <a:gd name="T4" fmla="*/ 21 w 22"/>
                <a:gd name="T5" fmla="*/ 6 h 18"/>
                <a:gd name="T6" fmla="*/ 20 w 22"/>
                <a:gd name="T7" fmla="*/ 13 h 18"/>
                <a:gd name="T8" fmla="*/ 14 w 22"/>
                <a:gd name="T9" fmla="*/ 17 h 18"/>
                <a:gd name="T10" fmla="*/ 4 w 22"/>
                <a:gd name="T11" fmla="*/ 15 h 18"/>
                <a:gd name="T12" fmla="*/ 3 w 22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3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1" y="5"/>
                    <a:pt x="21" y="6"/>
                  </a:cubicBezTo>
                  <a:cubicBezTo>
                    <a:pt x="22" y="9"/>
                    <a:pt x="21" y="11"/>
                    <a:pt x="20" y="13"/>
                  </a:cubicBezTo>
                  <a:cubicBezTo>
                    <a:pt x="19" y="15"/>
                    <a:pt x="17" y="17"/>
                    <a:pt x="14" y="17"/>
                  </a:cubicBezTo>
                  <a:cubicBezTo>
                    <a:pt x="13" y="17"/>
                    <a:pt x="7" y="18"/>
                    <a:pt x="4" y="15"/>
                  </a:cubicBezTo>
                  <a:cubicBezTo>
                    <a:pt x="0" y="11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8" name="Freeform 568">
              <a:extLst>
                <a:ext uri="{FF2B5EF4-FFF2-40B4-BE49-F238E27FC236}">
                  <a16:creationId xmlns:a16="http://schemas.microsoft.com/office/drawing/2014/main" id="{39BB36F3-6AB0-401B-8480-B8E4DF3D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1" y="4306751"/>
              <a:ext cx="237437" cy="429407"/>
            </a:xfrm>
            <a:custGeom>
              <a:avLst/>
              <a:gdLst>
                <a:gd name="T0" fmla="*/ 3 w 26"/>
                <a:gd name="T1" fmla="*/ 0 h 47"/>
                <a:gd name="T2" fmla="*/ 13 w 26"/>
                <a:gd name="T3" fmla="*/ 0 h 47"/>
                <a:gd name="T4" fmla="*/ 9 w 26"/>
                <a:gd name="T5" fmla="*/ 25 h 47"/>
                <a:gd name="T6" fmla="*/ 26 w 26"/>
                <a:gd name="T7" fmla="*/ 45 h 47"/>
                <a:gd name="T8" fmla="*/ 17 w 26"/>
                <a:gd name="T9" fmla="*/ 47 h 47"/>
                <a:gd name="T10" fmla="*/ 1 w 26"/>
                <a:gd name="T11" fmla="*/ 29 h 47"/>
                <a:gd name="T12" fmla="*/ 0 w 26"/>
                <a:gd name="T13" fmla="*/ 25 h 47"/>
                <a:gd name="T14" fmla="*/ 3 w 26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7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6"/>
                    <a:pt x="0" y="2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29" name="Freeform 569">
              <a:extLst>
                <a:ext uri="{FF2B5EF4-FFF2-40B4-BE49-F238E27FC236}">
                  <a16:creationId xmlns:a16="http://schemas.microsoft.com/office/drawing/2014/main" id="{1ACB467D-1075-4914-88B6-0CF2F754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792" y="4008693"/>
              <a:ext cx="318267" cy="207126"/>
            </a:xfrm>
            <a:custGeom>
              <a:avLst/>
              <a:gdLst>
                <a:gd name="T0" fmla="*/ 0 w 35"/>
                <a:gd name="T1" fmla="*/ 23 h 23"/>
                <a:gd name="T2" fmla="*/ 24 w 35"/>
                <a:gd name="T3" fmla="*/ 22 h 23"/>
                <a:gd name="T4" fmla="*/ 26 w 35"/>
                <a:gd name="T5" fmla="*/ 21 h 23"/>
                <a:gd name="T6" fmla="*/ 35 w 35"/>
                <a:gd name="T7" fmla="*/ 2 h 23"/>
                <a:gd name="T8" fmla="*/ 30 w 35"/>
                <a:gd name="T9" fmla="*/ 0 h 23"/>
                <a:gd name="T10" fmla="*/ 22 w 35"/>
                <a:gd name="T11" fmla="*/ 17 h 23"/>
                <a:gd name="T12" fmla="*/ 0 w 35"/>
                <a:gd name="T13" fmla="*/ 17 h 23"/>
                <a:gd name="T14" fmla="*/ 0 w 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0" name="Freeform 570">
              <a:extLst>
                <a:ext uri="{FF2B5EF4-FFF2-40B4-BE49-F238E27FC236}">
                  <a16:creationId xmlns:a16="http://schemas.microsoft.com/office/drawing/2014/main" id="{D30438D1-AAE9-4CEB-A871-CB42980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1" name="Freeform 571">
              <a:extLst>
                <a:ext uri="{FF2B5EF4-FFF2-40B4-BE49-F238E27FC236}">
                  <a16:creationId xmlns:a16="http://schemas.microsoft.com/office/drawing/2014/main" id="{E35116C4-5E30-4664-88EF-AD98FE7C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836931"/>
              <a:ext cx="65675" cy="171762"/>
            </a:xfrm>
            <a:custGeom>
              <a:avLst/>
              <a:gdLst>
                <a:gd name="T0" fmla="*/ 0 w 13"/>
                <a:gd name="T1" fmla="*/ 7 h 34"/>
                <a:gd name="T2" fmla="*/ 0 w 13"/>
                <a:gd name="T3" fmla="*/ 34 h 34"/>
                <a:gd name="T4" fmla="*/ 13 w 13"/>
                <a:gd name="T5" fmla="*/ 34 h 34"/>
                <a:gd name="T6" fmla="*/ 11 w 13"/>
                <a:gd name="T7" fmla="*/ 7 h 34"/>
                <a:gd name="T8" fmla="*/ 11 w 13"/>
                <a:gd name="T9" fmla="*/ 0 h 34"/>
                <a:gd name="T10" fmla="*/ 0 w 13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4">
                  <a:moveTo>
                    <a:pt x="0" y="7"/>
                  </a:moveTo>
                  <a:lnTo>
                    <a:pt x="0" y="34"/>
                  </a:lnTo>
                  <a:lnTo>
                    <a:pt x="13" y="34"/>
                  </a:lnTo>
                  <a:lnTo>
                    <a:pt x="11" y="7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2" name="Rectangle 572">
              <a:extLst>
                <a:ext uri="{FF2B5EF4-FFF2-40B4-BE49-F238E27FC236}">
                  <a16:creationId xmlns:a16="http://schemas.microsoft.com/office/drawing/2014/main" id="{84259FDE-A282-4259-9CD4-65987C53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solidFill>
              <a:srgbClr val="E08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3" name="Rectangle 573">
              <a:extLst>
                <a:ext uri="{FF2B5EF4-FFF2-40B4-BE49-F238E27FC236}">
                  <a16:creationId xmlns:a16="http://schemas.microsoft.com/office/drawing/2014/main" id="{B9C15A11-CB44-4821-9862-D6826C1CF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17760"/>
              <a:ext cx="5053" cy="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4" name="Rectangle 574">
              <a:extLst>
                <a:ext uri="{FF2B5EF4-FFF2-40B4-BE49-F238E27FC236}">
                  <a16:creationId xmlns:a16="http://schemas.microsoft.com/office/drawing/2014/main" id="{68A36EA4-3D95-4DEF-B0F9-D3F4BB36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5" name="Rectangle 575">
              <a:extLst>
                <a:ext uri="{FF2B5EF4-FFF2-40B4-BE49-F238E27FC236}">
                  <a16:creationId xmlns:a16="http://schemas.microsoft.com/office/drawing/2014/main" id="{895CF224-E671-4AC1-AFE2-E6865310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955" y="3927864"/>
              <a:ext cx="5053" cy="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6" name="Freeform 576">
              <a:extLst>
                <a:ext uri="{FF2B5EF4-FFF2-40B4-BE49-F238E27FC236}">
                  <a16:creationId xmlns:a16="http://schemas.microsoft.com/office/drawing/2014/main" id="{5E74F0BA-DEFF-4483-859D-3B448DBB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55" y="3917760"/>
              <a:ext cx="45468" cy="4546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7" name="Freeform 577">
              <a:extLst>
                <a:ext uri="{FF2B5EF4-FFF2-40B4-BE49-F238E27FC236}">
                  <a16:creationId xmlns:a16="http://schemas.microsoft.com/office/drawing/2014/main" id="{A40E9504-6FED-4672-89DA-E3162AB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126" y="3781363"/>
              <a:ext cx="136401" cy="181866"/>
            </a:xfrm>
            <a:custGeom>
              <a:avLst/>
              <a:gdLst>
                <a:gd name="T0" fmla="*/ 6 w 15"/>
                <a:gd name="T1" fmla="*/ 19 h 20"/>
                <a:gd name="T2" fmla="*/ 5 w 15"/>
                <a:gd name="T3" fmla="*/ 19 h 20"/>
                <a:gd name="T4" fmla="*/ 0 w 15"/>
                <a:gd name="T5" fmla="*/ 11 h 20"/>
                <a:gd name="T6" fmla="*/ 1 w 15"/>
                <a:gd name="T7" fmla="*/ 5 h 20"/>
                <a:gd name="T8" fmla="*/ 6 w 15"/>
                <a:gd name="T9" fmla="*/ 0 h 20"/>
                <a:gd name="T10" fmla="*/ 11 w 15"/>
                <a:gd name="T11" fmla="*/ 1 h 20"/>
                <a:gd name="T12" fmla="*/ 15 w 15"/>
                <a:gd name="T13" fmla="*/ 5 h 20"/>
                <a:gd name="T14" fmla="*/ 14 w 15"/>
                <a:gd name="T15" fmla="*/ 13 h 20"/>
                <a:gd name="T16" fmla="*/ 6 w 15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0" y="14"/>
                    <a:pt x="0" y="11"/>
                  </a:cubicBezTo>
                  <a:cubicBezTo>
                    <a:pt x="0" y="9"/>
                    <a:pt x="1" y="7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2"/>
                    <a:pt x="15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0" y="20"/>
                    <a:pt x="6" y="19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8" name="Freeform 578">
              <a:extLst>
                <a:ext uri="{FF2B5EF4-FFF2-40B4-BE49-F238E27FC236}">
                  <a16:creationId xmlns:a16="http://schemas.microsoft.com/office/drawing/2014/main" id="{8B54BC44-808C-416B-93AF-DB6D4450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2" y="3963228"/>
              <a:ext cx="90933" cy="25260"/>
            </a:xfrm>
            <a:custGeom>
              <a:avLst/>
              <a:gdLst>
                <a:gd name="T0" fmla="*/ 10 w 10"/>
                <a:gd name="T1" fmla="*/ 1 h 3"/>
                <a:gd name="T2" fmla="*/ 7 w 10"/>
                <a:gd name="T3" fmla="*/ 1 h 3"/>
                <a:gd name="T4" fmla="*/ 4 w 10"/>
                <a:gd name="T5" fmla="*/ 1 h 3"/>
                <a:gd name="T6" fmla="*/ 0 w 10"/>
                <a:gd name="T7" fmla="*/ 2 h 3"/>
                <a:gd name="T8" fmla="*/ 10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1"/>
                    <a:pt x="8" y="0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3" y="3"/>
                    <a:pt x="7" y="3"/>
                    <a:pt x="10" y="1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39" name="Freeform 579">
              <a:extLst>
                <a:ext uri="{FF2B5EF4-FFF2-40B4-BE49-F238E27FC236}">
                  <a16:creationId xmlns:a16="http://schemas.microsoft.com/office/drawing/2014/main" id="{C02ACDC8-09F0-4244-B3CE-C51E04C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487" y="3973331"/>
              <a:ext cx="217230" cy="388992"/>
            </a:xfrm>
            <a:custGeom>
              <a:avLst/>
              <a:gdLst>
                <a:gd name="T0" fmla="*/ 19 w 24"/>
                <a:gd name="T1" fmla="*/ 6 h 43"/>
                <a:gd name="T2" fmla="*/ 14 w 24"/>
                <a:gd name="T3" fmla="*/ 0 h 43"/>
                <a:gd name="T4" fmla="*/ 4 w 24"/>
                <a:gd name="T5" fmla="*/ 1 h 43"/>
                <a:gd name="T6" fmla="*/ 0 w 24"/>
                <a:gd name="T7" fmla="*/ 10 h 43"/>
                <a:gd name="T8" fmla="*/ 0 w 24"/>
                <a:gd name="T9" fmla="*/ 37 h 43"/>
                <a:gd name="T10" fmla="*/ 24 w 24"/>
                <a:gd name="T11" fmla="*/ 41 h 43"/>
                <a:gd name="T12" fmla="*/ 19 w 24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3">
                  <a:moveTo>
                    <a:pt x="19" y="6"/>
                  </a:moveTo>
                  <a:cubicBezTo>
                    <a:pt x="18" y="4"/>
                    <a:pt x="16" y="0"/>
                    <a:pt x="14" y="0"/>
                  </a:cubicBezTo>
                  <a:cubicBezTo>
                    <a:pt x="9" y="1"/>
                    <a:pt x="5" y="1"/>
                    <a:pt x="4" y="1"/>
                  </a:cubicBezTo>
                  <a:cubicBezTo>
                    <a:pt x="1" y="3"/>
                    <a:pt x="0" y="6"/>
                    <a:pt x="0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43"/>
                    <a:pt x="24" y="41"/>
                    <a:pt x="24" y="41"/>
                  </a:cubicBezTo>
                  <a:cubicBezTo>
                    <a:pt x="24" y="29"/>
                    <a:pt x="19" y="11"/>
                    <a:pt x="19" y="6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0" name="Freeform 580">
              <a:extLst>
                <a:ext uri="{FF2B5EF4-FFF2-40B4-BE49-F238E27FC236}">
                  <a16:creationId xmlns:a16="http://schemas.microsoft.com/office/drawing/2014/main" id="{1D063A35-A40F-459B-894A-C360CA76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346" y="3988486"/>
              <a:ext cx="227334" cy="227334"/>
            </a:xfrm>
            <a:custGeom>
              <a:avLst/>
              <a:gdLst>
                <a:gd name="T0" fmla="*/ 0 w 25"/>
                <a:gd name="T1" fmla="*/ 25 h 25"/>
                <a:gd name="T2" fmla="*/ 19 w 25"/>
                <a:gd name="T3" fmla="*/ 25 h 25"/>
                <a:gd name="T4" fmla="*/ 22 w 25"/>
                <a:gd name="T5" fmla="*/ 23 h 25"/>
                <a:gd name="T6" fmla="*/ 25 w 25"/>
                <a:gd name="T7" fmla="*/ 1 h 25"/>
                <a:gd name="T8" fmla="*/ 19 w 25"/>
                <a:gd name="T9" fmla="*/ 0 h 25"/>
                <a:gd name="T10" fmla="*/ 17 w 25"/>
                <a:gd name="T11" fmla="*/ 19 h 25"/>
                <a:gd name="T12" fmla="*/ 0 w 25"/>
                <a:gd name="T13" fmla="*/ 19 h 25"/>
                <a:gd name="T14" fmla="*/ 0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2" y="24"/>
                    <a:pt x="22" y="2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1" name="Freeform 581">
              <a:extLst>
                <a:ext uri="{FF2B5EF4-FFF2-40B4-BE49-F238E27FC236}">
                  <a16:creationId xmlns:a16="http://schemas.microsoft.com/office/drawing/2014/main" id="{EF8E2539-3DF3-4DED-A3AD-E81E34A7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693" y="3973331"/>
              <a:ext cx="90933" cy="126297"/>
            </a:xfrm>
            <a:custGeom>
              <a:avLst/>
              <a:gdLst>
                <a:gd name="T0" fmla="*/ 3 w 10"/>
                <a:gd name="T1" fmla="*/ 1 h 14"/>
                <a:gd name="T2" fmla="*/ 10 w 10"/>
                <a:gd name="T3" fmla="*/ 0 h 14"/>
                <a:gd name="T4" fmla="*/ 1 w 10"/>
                <a:gd name="T5" fmla="*/ 14 h 14"/>
                <a:gd name="T6" fmla="*/ 3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3" y="1"/>
                  </a:moveTo>
                  <a:cubicBezTo>
                    <a:pt x="4" y="1"/>
                    <a:pt x="6" y="1"/>
                    <a:pt x="10" y="0"/>
                  </a:cubicBezTo>
                  <a:cubicBezTo>
                    <a:pt x="8" y="5"/>
                    <a:pt x="2" y="9"/>
                    <a:pt x="1" y="14"/>
                  </a:cubicBezTo>
                  <a:cubicBezTo>
                    <a:pt x="0" y="13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2" name="Freeform 582">
              <a:extLst>
                <a:ext uri="{FF2B5EF4-FFF2-40B4-BE49-F238E27FC236}">
                  <a16:creationId xmlns:a16="http://schemas.microsoft.com/office/drawing/2014/main" id="{741ECD23-912E-44EF-AA2E-A2A01335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718" y="3985460"/>
              <a:ext cx="45468" cy="116193"/>
            </a:xfrm>
            <a:custGeom>
              <a:avLst/>
              <a:gdLst>
                <a:gd name="T0" fmla="*/ 3 w 5"/>
                <a:gd name="T1" fmla="*/ 1 h 13"/>
                <a:gd name="T2" fmla="*/ 4 w 5"/>
                <a:gd name="T3" fmla="*/ 0 h 13"/>
                <a:gd name="T4" fmla="*/ 5 w 5"/>
                <a:gd name="T5" fmla="*/ 0 h 13"/>
                <a:gd name="T6" fmla="*/ 3 w 5"/>
                <a:gd name="T7" fmla="*/ 8 h 13"/>
                <a:gd name="T8" fmla="*/ 1 w 5"/>
                <a:gd name="T9" fmla="*/ 13 h 13"/>
                <a:gd name="T10" fmla="*/ 0 w 5"/>
                <a:gd name="T11" fmla="*/ 6 h 13"/>
                <a:gd name="T12" fmla="*/ 3 w 5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3" y="2"/>
                    <a:pt x="4" y="5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0" y="9"/>
                    <a:pt x="0" y="6"/>
                  </a:cubicBezTo>
                  <a:cubicBezTo>
                    <a:pt x="1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3" name="Freeform 583">
              <a:extLst>
                <a:ext uri="{FF2B5EF4-FFF2-40B4-BE49-F238E27FC236}">
                  <a16:creationId xmlns:a16="http://schemas.microsoft.com/office/drawing/2014/main" id="{656F9224-402B-4A5E-A9F7-A83394D3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51" y="3983435"/>
              <a:ext cx="30311" cy="15157"/>
            </a:xfrm>
            <a:custGeom>
              <a:avLst/>
              <a:gdLst>
                <a:gd name="T0" fmla="*/ 1 w 3"/>
                <a:gd name="T1" fmla="*/ 1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4" name="Freeform 584">
              <a:extLst>
                <a:ext uri="{FF2B5EF4-FFF2-40B4-BE49-F238E27FC236}">
                  <a16:creationId xmlns:a16="http://schemas.microsoft.com/office/drawing/2014/main" id="{8F4703A4-C1AA-452D-9DFA-A5CF51B8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450" y="3745999"/>
              <a:ext cx="247541" cy="181866"/>
            </a:xfrm>
            <a:custGeom>
              <a:avLst/>
              <a:gdLst>
                <a:gd name="T0" fmla="*/ 11 w 27"/>
                <a:gd name="T1" fmla="*/ 10 h 20"/>
                <a:gd name="T2" fmla="*/ 8 w 27"/>
                <a:gd name="T3" fmla="*/ 1 h 20"/>
                <a:gd name="T4" fmla="*/ 10 w 27"/>
                <a:gd name="T5" fmla="*/ 2 h 20"/>
                <a:gd name="T6" fmla="*/ 25 w 27"/>
                <a:gd name="T7" fmla="*/ 5 h 20"/>
                <a:gd name="T8" fmla="*/ 23 w 27"/>
                <a:gd name="T9" fmla="*/ 20 h 20"/>
                <a:gd name="T10" fmla="*/ 18 w 27"/>
                <a:gd name="T11" fmla="*/ 10 h 20"/>
                <a:gd name="T12" fmla="*/ 11 w 27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1" y="10"/>
                  </a:moveTo>
                  <a:cubicBezTo>
                    <a:pt x="0" y="8"/>
                    <a:pt x="8" y="1"/>
                    <a:pt x="8" y="1"/>
                  </a:cubicBezTo>
                  <a:cubicBezTo>
                    <a:pt x="8" y="1"/>
                    <a:pt x="8" y="3"/>
                    <a:pt x="10" y="2"/>
                  </a:cubicBezTo>
                  <a:cubicBezTo>
                    <a:pt x="14" y="1"/>
                    <a:pt x="23" y="0"/>
                    <a:pt x="25" y="5"/>
                  </a:cubicBezTo>
                  <a:cubicBezTo>
                    <a:pt x="27" y="9"/>
                    <a:pt x="23" y="18"/>
                    <a:pt x="23" y="20"/>
                  </a:cubicBezTo>
                  <a:cubicBezTo>
                    <a:pt x="22" y="19"/>
                    <a:pt x="23" y="9"/>
                    <a:pt x="18" y="10"/>
                  </a:cubicBezTo>
                  <a:cubicBezTo>
                    <a:pt x="16" y="10"/>
                    <a:pt x="13" y="10"/>
                    <a:pt x="11" y="10"/>
                  </a:cubicBezTo>
                  <a:close/>
                </a:path>
              </a:pathLst>
            </a:custGeom>
            <a:solidFill>
              <a:srgbClr val="121F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5" name="Freeform 585">
              <a:extLst>
                <a:ext uri="{FF2B5EF4-FFF2-40B4-BE49-F238E27FC236}">
                  <a16:creationId xmlns:a16="http://schemas.microsoft.com/office/drawing/2014/main" id="{DED38BE3-14F4-4A3A-BCBE-FE62F3D30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83" y="3897554"/>
              <a:ext cx="45468" cy="40415"/>
            </a:xfrm>
            <a:custGeom>
              <a:avLst/>
              <a:gdLst>
                <a:gd name="T0" fmla="*/ 2 w 5"/>
                <a:gd name="T1" fmla="*/ 4 h 4"/>
                <a:gd name="T2" fmla="*/ 2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2" y="0"/>
                    <a:pt x="2" y="0"/>
                  </a:cubicBezTo>
                  <a:cubicBezTo>
                    <a:pt x="3" y="0"/>
                    <a:pt x="5" y="4"/>
                    <a:pt x="2" y="4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6" name="Freeform 586">
              <a:extLst>
                <a:ext uri="{FF2B5EF4-FFF2-40B4-BE49-F238E27FC236}">
                  <a16:creationId xmlns:a16="http://schemas.microsoft.com/office/drawing/2014/main" id="{B3EBDD87-093C-4DC8-80C9-C042F8BB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056" y="3953125"/>
              <a:ext cx="70726" cy="55571"/>
            </a:xfrm>
            <a:custGeom>
              <a:avLst/>
              <a:gdLst>
                <a:gd name="T0" fmla="*/ 3 w 14"/>
                <a:gd name="T1" fmla="*/ 11 h 11"/>
                <a:gd name="T2" fmla="*/ 14 w 14"/>
                <a:gd name="T3" fmla="*/ 4 h 11"/>
                <a:gd name="T4" fmla="*/ 11 w 14"/>
                <a:gd name="T5" fmla="*/ 0 h 11"/>
                <a:gd name="T6" fmla="*/ 0 w 14"/>
                <a:gd name="T7" fmla="*/ 6 h 11"/>
                <a:gd name="T8" fmla="*/ 3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lnTo>
                    <a:pt x="14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7" name="Freeform 587">
              <a:extLst>
                <a:ext uri="{FF2B5EF4-FFF2-40B4-BE49-F238E27FC236}">
                  <a16:creationId xmlns:a16="http://schemas.microsoft.com/office/drawing/2014/main" id="{62CD97C9-BDE4-4102-B411-0D9B93F0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849" y="3973332"/>
              <a:ext cx="20207" cy="1515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2 w 4"/>
                <a:gd name="T5" fmla="*/ 0 h 3"/>
                <a:gd name="T6" fmla="*/ 4 w 4"/>
                <a:gd name="T7" fmla="*/ 2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8" name="Freeform 588">
              <a:extLst>
                <a:ext uri="{FF2B5EF4-FFF2-40B4-BE49-F238E27FC236}">
                  <a16:creationId xmlns:a16="http://schemas.microsoft.com/office/drawing/2014/main" id="{939068E4-9C1C-4B00-8FF6-36BBC688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3" y="4145095"/>
              <a:ext cx="419303" cy="20207"/>
            </a:xfrm>
            <a:custGeom>
              <a:avLst/>
              <a:gdLst>
                <a:gd name="T0" fmla="*/ 46 w 46"/>
                <a:gd name="T1" fmla="*/ 1 h 2"/>
                <a:gd name="T2" fmla="*/ 45 w 46"/>
                <a:gd name="T3" fmla="*/ 0 h 2"/>
                <a:gd name="T4" fmla="*/ 1 w 46"/>
                <a:gd name="T5" fmla="*/ 0 h 2"/>
                <a:gd name="T6" fmla="*/ 0 w 46"/>
                <a:gd name="T7" fmla="*/ 1 h 2"/>
                <a:gd name="T8" fmla="*/ 1 w 46"/>
                <a:gd name="T9" fmla="*/ 2 h 2"/>
                <a:gd name="T10" fmla="*/ 45 w 46"/>
                <a:gd name="T11" fmla="*/ 2 h 2"/>
                <a:gd name="T12" fmla="*/ 46 w 4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566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49" name="Freeform 589">
              <a:extLst>
                <a:ext uri="{FF2B5EF4-FFF2-40B4-BE49-F238E27FC236}">
                  <a16:creationId xmlns:a16="http://schemas.microsoft.com/office/drawing/2014/main" id="{40D5D3A0-8631-43CB-B36D-E1BA67034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654" y="4145095"/>
              <a:ext cx="171762" cy="20207"/>
            </a:xfrm>
            <a:custGeom>
              <a:avLst/>
              <a:gdLst>
                <a:gd name="T0" fmla="*/ 19 w 19"/>
                <a:gd name="T1" fmla="*/ 1 h 2"/>
                <a:gd name="T2" fmla="*/ 18 w 19"/>
                <a:gd name="T3" fmla="*/ 2 h 2"/>
                <a:gd name="T4" fmla="*/ 2 w 19"/>
                <a:gd name="T5" fmla="*/ 2 h 2"/>
                <a:gd name="T6" fmla="*/ 0 w 19"/>
                <a:gd name="T7" fmla="*/ 1 h 2"/>
                <a:gd name="T8" fmla="*/ 2 w 19"/>
                <a:gd name="T9" fmla="*/ 0 h 2"/>
                <a:gd name="T10" fmla="*/ 18 w 19"/>
                <a:gd name="T11" fmla="*/ 0 h 2"/>
                <a:gd name="T12" fmla="*/ 19 w 1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9" y="1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0" name="Freeform 590">
              <a:extLst>
                <a:ext uri="{FF2B5EF4-FFF2-40B4-BE49-F238E27FC236}">
                  <a16:creationId xmlns:a16="http://schemas.microsoft.com/office/drawing/2014/main" id="{6E655D3C-BF9D-45D8-9B99-EF7ED196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012" y="3927863"/>
              <a:ext cx="293006" cy="227334"/>
            </a:xfrm>
            <a:custGeom>
              <a:avLst/>
              <a:gdLst>
                <a:gd name="T0" fmla="*/ 0 w 32"/>
                <a:gd name="T1" fmla="*/ 2 h 25"/>
                <a:gd name="T2" fmla="*/ 0 w 32"/>
                <a:gd name="T3" fmla="*/ 23 h 25"/>
                <a:gd name="T4" fmla="*/ 2 w 32"/>
                <a:gd name="T5" fmla="*/ 25 h 25"/>
                <a:gd name="T6" fmla="*/ 30 w 32"/>
                <a:gd name="T7" fmla="*/ 25 h 25"/>
                <a:gd name="T8" fmla="*/ 32 w 32"/>
                <a:gd name="T9" fmla="*/ 23 h 25"/>
                <a:gd name="T10" fmla="*/ 32 w 32"/>
                <a:gd name="T11" fmla="*/ 2 h 25"/>
                <a:gd name="T12" fmla="*/ 30 w 32"/>
                <a:gd name="T13" fmla="*/ 0 h 25"/>
                <a:gd name="T14" fmla="*/ 2 w 32"/>
                <a:gd name="T15" fmla="*/ 0 h 25"/>
                <a:gd name="T16" fmla="*/ 0 w 32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1" name="Freeform 591">
              <a:extLst>
                <a:ext uri="{FF2B5EF4-FFF2-40B4-BE49-F238E27FC236}">
                  <a16:creationId xmlns:a16="http://schemas.microsoft.com/office/drawing/2014/main" id="{6D4451A2-6A52-4156-AC9E-1FA57C7A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57" y="3927865"/>
              <a:ext cx="298059" cy="227334"/>
            </a:xfrm>
            <a:custGeom>
              <a:avLst/>
              <a:gdLst>
                <a:gd name="T0" fmla="*/ 0 w 33"/>
                <a:gd name="T1" fmla="*/ 2 h 25"/>
                <a:gd name="T2" fmla="*/ 0 w 33"/>
                <a:gd name="T3" fmla="*/ 23 h 25"/>
                <a:gd name="T4" fmla="*/ 2 w 33"/>
                <a:gd name="T5" fmla="*/ 25 h 25"/>
                <a:gd name="T6" fmla="*/ 31 w 33"/>
                <a:gd name="T7" fmla="*/ 25 h 25"/>
                <a:gd name="T8" fmla="*/ 33 w 33"/>
                <a:gd name="T9" fmla="*/ 23 h 25"/>
                <a:gd name="T10" fmla="*/ 33 w 33"/>
                <a:gd name="T11" fmla="*/ 2 h 25"/>
                <a:gd name="T12" fmla="*/ 31 w 33"/>
                <a:gd name="T13" fmla="*/ 0 h 25"/>
                <a:gd name="T14" fmla="*/ 2 w 33"/>
                <a:gd name="T15" fmla="*/ 0 h 25"/>
                <a:gd name="T16" fmla="*/ 0 w 33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3" y="24"/>
                    <a:pt x="33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2" name="Freeform 592">
              <a:extLst>
                <a:ext uri="{FF2B5EF4-FFF2-40B4-BE49-F238E27FC236}">
                  <a16:creationId xmlns:a16="http://schemas.microsoft.com/office/drawing/2014/main" id="{DD28B084-E681-41F8-A4E7-3484920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947" y="4028899"/>
              <a:ext cx="85882" cy="25260"/>
            </a:xfrm>
            <a:custGeom>
              <a:avLst/>
              <a:gdLst>
                <a:gd name="T0" fmla="*/ 9 w 9"/>
                <a:gd name="T1" fmla="*/ 1 h 3"/>
                <a:gd name="T2" fmla="*/ 9 w 9"/>
                <a:gd name="T3" fmla="*/ 1 h 3"/>
                <a:gd name="T4" fmla="*/ 7 w 9"/>
                <a:gd name="T5" fmla="*/ 0 h 3"/>
                <a:gd name="T6" fmla="*/ 2 w 9"/>
                <a:gd name="T7" fmla="*/ 0 h 3"/>
                <a:gd name="T8" fmla="*/ 0 w 9"/>
                <a:gd name="T9" fmla="*/ 1 h 3"/>
                <a:gd name="T10" fmla="*/ 2 w 9"/>
                <a:gd name="T11" fmla="*/ 3 h 3"/>
                <a:gd name="T12" fmla="*/ 7 w 9"/>
                <a:gd name="T13" fmla="*/ 3 h 3"/>
                <a:gd name="T14" fmla="*/ 9 w 9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9" y="1"/>
                  </a:cubicBezTo>
                  <a:close/>
                </a:path>
              </a:pathLst>
            </a:custGeom>
            <a:solidFill>
              <a:srgbClr val="E5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3" name="Freeform 593">
              <a:extLst>
                <a:ext uri="{FF2B5EF4-FFF2-40B4-BE49-F238E27FC236}">
                  <a16:creationId xmlns:a16="http://schemas.microsoft.com/office/drawing/2014/main" id="{09B61C11-BDD7-4A48-AECE-255A99F32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16" y="4145099"/>
              <a:ext cx="101037" cy="80829"/>
            </a:xfrm>
            <a:custGeom>
              <a:avLst/>
              <a:gdLst>
                <a:gd name="T0" fmla="*/ 10 w 11"/>
                <a:gd name="T1" fmla="*/ 5 h 9"/>
                <a:gd name="T2" fmla="*/ 10 w 11"/>
                <a:gd name="T3" fmla="*/ 2 h 9"/>
                <a:gd name="T4" fmla="*/ 3 w 11"/>
                <a:gd name="T5" fmla="*/ 0 h 9"/>
                <a:gd name="T6" fmla="*/ 1 w 11"/>
                <a:gd name="T7" fmla="*/ 3 h 9"/>
                <a:gd name="T8" fmla="*/ 5 w 11"/>
                <a:gd name="T9" fmla="*/ 9 h 9"/>
                <a:gd name="T10" fmla="*/ 10 w 11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5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54" name="Freeform 594">
              <a:extLst>
                <a:ext uri="{FF2B5EF4-FFF2-40B4-BE49-F238E27FC236}">
                  <a16:creationId xmlns:a16="http://schemas.microsoft.com/office/drawing/2014/main" id="{E8F60CDD-9D7B-4102-9C4A-9D0740D5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116" y="4145094"/>
              <a:ext cx="90933" cy="70726"/>
            </a:xfrm>
            <a:custGeom>
              <a:avLst/>
              <a:gdLst>
                <a:gd name="T0" fmla="*/ 10 w 10"/>
                <a:gd name="T1" fmla="*/ 4 h 8"/>
                <a:gd name="T2" fmla="*/ 9 w 10"/>
                <a:gd name="T3" fmla="*/ 0 h 8"/>
                <a:gd name="T4" fmla="*/ 2 w 10"/>
                <a:gd name="T5" fmla="*/ 0 h 8"/>
                <a:gd name="T6" fmla="*/ 0 w 10"/>
                <a:gd name="T7" fmla="*/ 3 h 8"/>
                <a:gd name="T8" fmla="*/ 5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2" y="8"/>
                    <a:pt x="5" y="8"/>
                  </a:cubicBezTo>
                  <a:cubicBezTo>
                    <a:pt x="7" y="8"/>
                    <a:pt x="10" y="6"/>
                    <a:pt x="10" y="4"/>
                  </a:cubicBezTo>
                  <a:close/>
                </a:path>
              </a:pathLst>
            </a:custGeom>
            <a:solidFill>
              <a:srgbClr val="F99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4050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2C7F997E-F070-4B33-AF15-1B6251490992}"/>
                </a:ext>
              </a:extLst>
            </p:cNvPr>
            <p:cNvSpPr/>
            <p:nvPr/>
          </p:nvSpPr>
          <p:spPr>
            <a:xfrm>
              <a:off x="5552774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5" name="직사각형 1067">
              <a:extLst>
                <a:ext uri="{FF2B5EF4-FFF2-40B4-BE49-F238E27FC236}">
                  <a16:creationId xmlns:a16="http://schemas.microsoft.com/office/drawing/2014/main" id="{6B6B0306-E218-4528-BC73-BD3B47F948CA}"/>
                </a:ext>
              </a:extLst>
            </p:cNvPr>
            <p:cNvSpPr/>
            <p:nvPr/>
          </p:nvSpPr>
          <p:spPr>
            <a:xfrm>
              <a:off x="5574286" y="4623972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6" name="직사각형 1067">
              <a:extLst>
                <a:ext uri="{FF2B5EF4-FFF2-40B4-BE49-F238E27FC236}">
                  <a16:creationId xmlns:a16="http://schemas.microsoft.com/office/drawing/2014/main" id="{6B65ECE4-7A8A-405F-AD53-FACD9ADFCBC9}"/>
                </a:ext>
              </a:extLst>
            </p:cNvPr>
            <p:cNvSpPr/>
            <p:nvPr/>
          </p:nvSpPr>
          <p:spPr>
            <a:xfrm rot="20955575">
              <a:off x="6055086" y="4726158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sp>
          <p:nvSpPr>
            <p:cNvPr id="1137" name="직사각형 1067">
              <a:extLst>
                <a:ext uri="{FF2B5EF4-FFF2-40B4-BE49-F238E27FC236}">
                  <a16:creationId xmlns:a16="http://schemas.microsoft.com/office/drawing/2014/main" id="{2C63184A-1C8D-432D-B6CD-9BCE4C8D4326}"/>
                </a:ext>
              </a:extLst>
            </p:cNvPr>
            <p:cNvSpPr/>
            <p:nvPr/>
          </p:nvSpPr>
          <p:spPr>
            <a:xfrm rot="20955575">
              <a:off x="6076221" y="4722149"/>
              <a:ext cx="12714" cy="41457"/>
            </a:xfrm>
            <a:custGeom>
              <a:avLst/>
              <a:gdLst>
                <a:gd name="connsiteX0" fmla="*/ 0 w 45719"/>
                <a:gd name="connsiteY0" fmla="*/ 0 h 92348"/>
                <a:gd name="connsiteX1" fmla="*/ 45719 w 45719"/>
                <a:gd name="connsiteY1" fmla="*/ 0 h 92348"/>
                <a:gd name="connsiteX2" fmla="*/ 45719 w 45719"/>
                <a:gd name="connsiteY2" fmla="*/ 92348 h 92348"/>
                <a:gd name="connsiteX3" fmla="*/ 0 w 45719"/>
                <a:gd name="connsiteY3" fmla="*/ 92348 h 92348"/>
                <a:gd name="connsiteX4" fmla="*/ 0 w 45719"/>
                <a:gd name="connsiteY4" fmla="*/ 0 h 92348"/>
                <a:gd name="connsiteX0" fmla="*/ 0 w 45719"/>
                <a:gd name="connsiteY0" fmla="*/ 2381 h 94729"/>
                <a:gd name="connsiteX1" fmla="*/ 29050 w 45719"/>
                <a:gd name="connsiteY1" fmla="*/ 0 h 94729"/>
                <a:gd name="connsiteX2" fmla="*/ 45719 w 45719"/>
                <a:gd name="connsiteY2" fmla="*/ 94729 h 94729"/>
                <a:gd name="connsiteX3" fmla="*/ 0 w 45719"/>
                <a:gd name="connsiteY3" fmla="*/ 94729 h 94729"/>
                <a:gd name="connsiteX4" fmla="*/ 0 w 45719"/>
                <a:gd name="connsiteY4" fmla="*/ 2381 h 94729"/>
                <a:gd name="connsiteX0" fmla="*/ 0 w 29050"/>
                <a:gd name="connsiteY0" fmla="*/ 2381 h 94729"/>
                <a:gd name="connsiteX1" fmla="*/ 29050 w 29050"/>
                <a:gd name="connsiteY1" fmla="*/ 0 h 94729"/>
                <a:gd name="connsiteX2" fmla="*/ 26669 w 29050"/>
                <a:gd name="connsiteY2" fmla="*/ 89966 h 94729"/>
                <a:gd name="connsiteX3" fmla="*/ 0 w 29050"/>
                <a:gd name="connsiteY3" fmla="*/ 94729 h 94729"/>
                <a:gd name="connsiteX4" fmla="*/ 0 w 29050"/>
                <a:gd name="connsiteY4" fmla="*/ 2381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0" h="94729">
                  <a:moveTo>
                    <a:pt x="0" y="2381"/>
                  </a:moveTo>
                  <a:lnTo>
                    <a:pt x="29050" y="0"/>
                  </a:lnTo>
                  <a:cubicBezTo>
                    <a:pt x="28256" y="29989"/>
                    <a:pt x="27463" y="59977"/>
                    <a:pt x="26669" y="89966"/>
                  </a:cubicBezTo>
                  <a:lnTo>
                    <a:pt x="0" y="94729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9C616ADB-8BC1-DA40-BA37-C6BFC3A599E9}"/>
              </a:ext>
            </a:extLst>
          </p:cNvPr>
          <p:cNvSpPr txBox="1"/>
          <p:nvPr/>
        </p:nvSpPr>
        <p:spPr>
          <a:xfrm>
            <a:off x="817402" y="2699239"/>
            <a:ext cx="1473222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en-US" sz="12000" dirty="0"/>
              <a:t>2. </a:t>
            </a:r>
            <a:r>
              <a:rPr lang="ko-KR" altLang="en-US" sz="12000" dirty="0"/>
              <a:t>자료 설명</a:t>
            </a:r>
            <a:endParaRPr sz="12000" dirty="0">
              <a:solidFill>
                <a:srgbClr val="567BC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73E758-2681-43D5-D2E4-9C40487E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5B92-C03C-40F1-B8A4-F62C40FA6E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bject 10"/>
          <p:cNvSpPr txBox="1"/>
          <p:nvPr/>
        </p:nvSpPr>
        <p:spPr>
          <a:xfrm>
            <a:off x="6452490" y="168081"/>
            <a:ext cx="7773788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defRPr sz="10600" spc="-600">
                <a:solidFill>
                  <a:srgbClr val="3C5A9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pPr>
            <a:r>
              <a:rPr lang="ko-KR"/>
              <a:t>자료설명  </a:t>
            </a:r>
            <a:endParaRPr lang="en-US">
              <a:solidFill>
                <a:srgbClr val="3C5A93"/>
              </a:solidFill>
            </a:endParaRPr>
          </a:p>
        </p:txBody>
      </p:sp>
      <p:sp>
        <p:nvSpPr>
          <p:cNvPr id="196" name="Object 11"/>
          <p:cNvSpPr txBox="1"/>
          <p:nvPr/>
        </p:nvSpPr>
        <p:spPr>
          <a:xfrm>
            <a:off x="10518358" y="943180"/>
            <a:ext cx="6564457" cy="46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r">
              <a:defRPr sz="2300" i="1" spc="-100">
                <a:solidFill>
                  <a:srgbClr val="567BC4"/>
                </a:solidFill>
                <a:latin typeface="THELuxGoEB"/>
                <a:ea typeface="THELuxGoEB"/>
                <a:cs typeface="THELuxGoEB"/>
                <a:sym typeface="THELuxGoEB"/>
              </a:defRPr>
            </a:lvl1pPr>
          </a:lstStyle>
          <a:p>
            <a:r>
              <a:t>데이터처리 및 시각화</a:t>
            </a:r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24250EA-7046-D125-9718-2111C13267D0}"/>
              </a:ext>
            </a:extLst>
          </p:cNvPr>
          <p:cNvGrpSpPr/>
          <p:nvPr/>
        </p:nvGrpSpPr>
        <p:grpSpPr>
          <a:xfrm>
            <a:off x="-726826" y="-68399"/>
            <a:ext cx="5696015" cy="1755091"/>
            <a:chOff x="0" y="0"/>
            <a:chExt cx="5696014" cy="1755089"/>
          </a:xfrm>
        </p:grpSpPr>
        <p:pic>
          <p:nvPicPr>
            <p:cNvPr id="3" name="Object 5" descr="Object 5">
              <a:extLst>
                <a:ext uri="{FF2B5EF4-FFF2-40B4-BE49-F238E27FC236}">
                  <a16:creationId xmlns:a16="http://schemas.microsoft.com/office/drawing/2014/main" id="{476081B3-84AE-802F-06F4-AFBAA613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96014" cy="175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Object 6" descr="Object 6">
              <a:extLst>
                <a:ext uri="{FF2B5EF4-FFF2-40B4-BE49-F238E27FC236}">
                  <a16:creationId xmlns:a16="http://schemas.microsoft.com/office/drawing/2014/main" id="{1BE9D6E2-EE97-3DDB-F1C3-4B72C9E3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6724" y="381494"/>
              <a:ext cx="2848008" cy="877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8709D16F-08D7-A895-2405-643F2E90F7DC}"/>
              </a:ext>
            </a:extLst>
          </p:cNvPr>
          <p:cNvSpPr txBox="1"/>
          <p:nvPr/>
        </p:nvSpPr>
        <p:spPr>
          <a:xfrm>
            <a:off x="1195070" y="371608"/>
            <a:ext cx="3843006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700" spc="-300">
                <a:solidFill>
                  <a:srgbClr val="567BC4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3500"/>
              <a:t>    2. 자료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261DD66-8FA2-CE45-A5D7-C18A585A5A4D}"/>
              </a:ext>
            </a:extLst>
          </p:cNvPr>
          <p:cNvSpPr txBox="1"/>
          <p:nvPr/>
        </p:nvSpPr>
        <p:spPr>
          <a:xfrm>
            <a:off x="2837097" y="9285506"/>
            <a:ext cx="12611521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t>출처 : http://iotta.snia.org/</a:t>
            </a:r>
          </a:p>
        </p:txBody>
      </p:sp>
      <p:pic>
        <p:nvPicPr>
          <p:cNvPr id="13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7531D8-3C5F-4A39-4C53-B5434139C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77" y="1945730"/>
            <a:ext cx="9959626" cy="47132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86E83A-8CD9-1AD6-3214-8CC20AC4A2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392FFF-56C5-4B91-9C16-825719E09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074" y="5012387"/>
            <a:ext cx="7868890" cy="323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3C8C3-EF0D-3D96-271E-2D880265817B}"/>
              </a:ext>
            </a:extLst>
          </p:cNvPr>
          <p:cNvSpPr txBox="1"/>
          <p:nvPr/>
        </p:nvSpPr>
        <p:spPr>
          <a:xfrm>
            <a:off x="8557488" y="5691886"/>
            <a:ext cx="7145808" cy="722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0786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pitchdeck_90">
      <a:dk1>
        <a:sysClr val="windowText" lastClr="000000"/>
      </a:dk1>
      <a:lt1>
        <a:sysClr val="window" lastClr="FFFFFF"/>
      </a:lt1>
      <a:dk2>
        <a:srgbClr val="001279"/>
      </a:dk2>
      <a:lt2>
        <a:srgbClr val="E5E9FF"/>
      </a:lt2>
      <a:accent1>
        <a:srgbClr val="9676FD"/>
      </a:accent1>
      <a:accent2>
        <a:srgbClr val="566CD3"/>
      </a:accent2>
      <a:accent3>
        <a:srgbClr val="2F528F"/>
      </a:accent3>
      <a:accent4>
        <a:srgbClr val="CBC87C"/>
      </a:accent4>
      <a:accent5>
        <a:srgbClr val="C2E696"/>
      </a:accent5>
      <a:accent6>
        <a:srgbClr val="FFC000"/>
      </a:accent6>
      <a:hlink>
        <a:srgbClr val="566CD3"/>
      </a:hlink>
      <a:folHlink>
        <a:srgbClr val="919FE3"/>
      </a:folHlink>
    </a:clrScheme>
    <a:fontScheme name="사용자 지정 320">
      <a:majorFont>
        <a:latin typeface="Pacifico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832</Words>
  <Application>Microsoft Office PowerPoint</Application>
  <PresentationFormat>사용자 지정</PresentationFormat>
  <Paragraphs>276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Black Han Sans</vt:lpstr>
      <vt:lpstr>Arial</vt:lpstr>
      <vt:lpstr>S-Core Dream 6 Bold</vt:lpstr>
      <vt:lpstr>HY견고딕</vt:lpstr>
      <vt:lpstr>Pacifico</vt:lpstr>
      <vt:lpstr>THELuxGoEB</vt:lpstr>
      <vt:lpstr>Noto Sans CJK KR Regular</vt:lpstr>
      <vt:lpstr>THELuxGoR</vt:lpstr>
      <vt:lpstr>Helvetica</vt:lpstr>
      <vt:lpstr>Calibri</vt:lpstr>
      <vt:lpstr>Adobe 고딕 Std B</vt:lpstr>
      <vt:lpstr>THELuxGoM</vt:lpstr>
      <vt:lpstr>맑은 고딕</vt:lpstr>
      <vt:lpstr>배달의민족 주아</vt:lpstr>
      <vt:lpstr>Office Theme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박 은영</cp:lastModifiedBy>
  <cp:revision>28</cp:revision>
  <dcterms:created xsi:type="dcterms:W3CDTF">2023-03-08T09:23:07Z</dcterms:created>
  <dcterms:modified xsi:type="dcterms:W3CDTF">2023-03-09T07:50:00Z</dcterms:modified>
</cp:coreProperties>
</file>